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5A66-0E34-4BC2-BB4D-53A53EB3AB35}" type="datetimeFigureOut">
              <a:rPr lang="en-GB" smtClean="0"/>
              <a:t>19/11/2023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4F2A3-3145-4590-A293-7A6E27A77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164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5A66-0E34-4BC2-BB4D-53A53EB3AB35}" type="datetimeFigureOut">
              <a:rPr lang="en-GB" smtClean="0"/>
              <a:t>19/11/2023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4F2A3-3145-4590-A293-7A6E27A77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710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5A66-0E34-4BC2-BB4D-53A53EB3AB35}" type="datetimeFigureOut">
              <a:rPr lang="en-GB" smtClean="0"/>
              <a:t>19/11/2023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4F2A3-3145-4590-A293-7A6E27A77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5647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5A66-0E34-4BC2-BB4D-53A53EB3AB35}" type="datetimeFigureOut">
              <a:rPr lang="en-GB" smtClean="0"/>
              <a:t>19/11/2023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4F2A3-3145-4590-A293-7A6E27A77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7387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5A66-0E34-4BC2-BB4D-53A53EB3AB35}" type="datetimeFigureOut">
              <a:rPr lang="en-GB" smtClean="0"/>
              <a:t>19/11/2023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4F2A3-3145-4590-A293-7A6E27A77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154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5A66-0E34-4BC2-BB4D-53A53EB3AB35}" type="datetimeFigureOut">
              <a:rPr lang="en-GB" smtClean="0"/>
              <a:t>19/11/2023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4F2A3-3145-4590-A293-7A6E27A77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829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5A66-0E34-4BC2-BB4D-53A53EB3AB35}" type="datetimeFigureOut">
              <a:rPr lang="en-GB" smtClean="0"/>
              <a:t>19/11/2023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4F2A3-3145-4590-A293-7A6E27A77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6998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5A66-0E34-4BC2-BB4D-53A53EB3AB35}" type="datetimeFigureOut">
              <a:rPr lang="en-GB" smtClean="0"/>
              <a:t>19/11/2023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4F2A3-3145-4590-A293-7A6E27A77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256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5A66-0E34-4BC2-BB4D-53A53EB3AB35}" type="datetimeFigureOut">
              <a:rPr lang="en-GB" smtClean="0"/>
              <a:t>19/11/2023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4F2A3-3145-4590-A293-7A6E27A77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940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5A66-0E34-4BC2-BB4D-53A53EB3AB35}" type="datetimeFigureOut">
              <a:rPr lang="en-GB" smtClean="0"/>
              <a:t>19/11/2023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4F2A3-3145-4590-A293-7A6E27A77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655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05A66-0E34-4BC2-BB4D-53A53EB3AB35}" type="datetimeFigureOut">
              <a:rPr lang="en-GB" smtClean="0"/>
              <a:t>19/11/2023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4F2A3-3145-4590-A293-7A6E27A77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482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005A66-0E34-4BC2-BB4D-53A53EB3AB35}" type="datetimeFigureOut">
              <a:rPr lang="en-GB" smtClean="0"/>
              <a:t>19/11/2023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4F2A3-3145-4590-A293-7A6E27A77F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3174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21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8.jp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19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21.svg"/><Relationship Id="rId4" Type="http://schemas.openxmlformats.org/officeDocument/2006/relationships/image" Target="../media/image8.jp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19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sv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21.svg"/><Relationship Id="rId4" Type="http://schemas.openxmlformats.org/officeDocument/2006/relationships/image" Target="../media/image8.jp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7.wdp"/><Relationship Id="rId5" Type="http://schemas.openxmlformats.org/officeDocument/2006/relationships/image" Target="../media/image23.pn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microsoft.com/office/2007/relationships/hdphoto" Target="../media/hdphoto9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microsoft.com/office/2007/relationships/hdphoto" Target="../media/hdphoto8.wdp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0.png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7.wdp"/><Relationship Id="rId5" Type="http://schemas.openxmlformats.org/officeDocument/2006/relationships/image" Target="../media/image23.png"/><Relationship Id="rId10" Type="http://schemas.microsoft.com/office/2007/relationships/hdphoto" Target="../media/hdphoto13.wdp"/><Relationship Id="rId4" Type="http://schemas.openxmlformats.org/officeDocument/2006/relationships/image" Target="../media/image12.jpg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microsoft.com/office/2007/relationships/hdphoto" Target="../media/hdphoto1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microsoft.com/office/2007/relationships/hdphoto" Target="../media/hdphoto15.wdp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gif"/><Relationship Id="rId12" Type="http://schemas.microsoft.com/office/2007/relationships/hdphoto" Target="../media/hdphoto16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7.wdp"/><Relationship Id="rId11" Type="http://schemas.openxmlformats.org/officeDocument/2006/relationships/image" Target="../media/image37.png"/><Relationship Id="rId5" Type="http://schemas.openxmlformats.org/officeDocument/2006/relationships/image" Target="../media/image23.png"/><Relationship Id="rId10" Type="http://schemas.microsoft.com/office/2007/relationships/hdphoto" Target="../media/hdphoto13.wdp"/><Relationship Id="rId4" Type="http://schemas.openxmlformats.org/officeDocument/2006/relationships/image" Target="../media/image12.jpg"/><Relationship Id="rId9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5" Type="http://schemas.openxmlformats.org/officeDocument/2006/relationships/image" Target="../media/image39.png"/><Relationship Id="rId4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microsoft.com/office/2007/relationships/hdphoto" Target="../media/hdphoto17.wdp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gif"/><Relationship Id="rId12" Type="http://schemas.microsoft.com/office/2007/relationships/hdphoto" Target="../media/hdphoto16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7.wdp"/><Relationship Id="rId11" Type="http://schemas.openxmlformats.org/officeDocument/2006/relationships/image" Target="../media/image37.png"/><Relationship Id="rId5" Type="http://schemas.openxmlformats.org/officeDocument/2006/relationships/image" Target="../media/image23.png"/><Relationship Id="rId10" Type="http://schemas.microsoft.com/office/2007/relationships/hdphoto" Target="../media/hdphoto13.wdp"/><Relationship Id="rId4" Type="http://schemas.openxmlformats.org/officeDocument/2006/relationships/image" Target="../media/image12.jpg"/><Relationship Id="rId9" Type="http://schemas.openxmlformats.org/officeDocument/2006/relationships/image" Target="../media/image36.png"/><Relationship Id="rId14" Type="http://schemas.microsoft.com/office/2007/relationships/hdphoto" Target="../media/hdphoto18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19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microsoft.com/office/2007/relationships/hdphoto" Target="../media/hdphoto7.wdp"/><Relationship Id="rId10" Type="http://schemas.openxmlformats.org/officeDocument/2006/relationships/image" Target="../media/image21.svg"/><Relationship Id="rId4" Type="http://schemas.openxmlformats.org/officeDocument/2006/relationships/image" Target="../media/image41.jpg"/><Relationship Id="rId9" Type="http://schemas.openxmlformats.org/officeDocument/2006/relationships/image" Target="../media/image21.png"/><Relationship Id="rId1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19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microsoft.com/office/2007/relationships/hdphoto" Target="../media/hdphoto16.wdp"/><Relationship Id="rId10" Type="http://schemas.openxmlformats.org/officeDocument/2006/relationships/image" Target="../media/image21.svg"/><Relationship Id="rId4" Type="http://schemas.openxmlformats.org/officeDocument/2006/relationships/image" Target="../media/image41.jpg"/><Relationship Id="rId9" Type="http://schemas.openxmlformats.org/officeDocument/2006/relationships/image" Target="../media/image21.png"/><Relationship Id="rId1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19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microsoft.com/office/2007/relationships/hdphoto" Target="../media/hdphoto13.wdp"/><Relationship Id="rId10" Type="http://schemas.openxmlformats.org/officeDocument/2006/relationships/image" Target="../media/image21.svg"/><Relationship Id="rId4" Type="http://schemas.openxmlformats.org/officeDocument/2006/relationships/image" Target="../media/image41.jpg"/><Relationship Id="rId9" Type="http://schemas.openxmlformats.org/officeDocument/2006/relationships/image" Target="../media/image21.png"/><Relationship Id="rId1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19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microsoft.com/office/2007/relationships/hdphoto" Target="../media/hdphoto18.wdp"/><Relationship Id="rId10" Type="http://schemas.openxmlformats.org/officeDocument/2006/relationships/image" Target="../media/image21.svg"/><Relationship Id="rId4" Type="http://schemas.openxmlformats.org/officeDocument/2006/relationships/image" Target="../media/image41.jpg"/><Relationship Id="rId9" Type="http://schemas.openxmlformats.org/officeDocument/2006/relationships/image" Target="../media/image21.png"/><Relationship Id="rId14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2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12" Type="http://schemas.microsoft.com/office/2007/relationships/hdphoto" Target="../media/hdphoto7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6.wdp"/><Relationship Id="rId11" Type="http://schemas.openxmlformats.org/officeDocument/2006/relationships/image" Target="../media/image42.png"/><Relationship Id="rId5" Type="http://schemas.openxmlformats.org/officeDocument/2006/relationships/image" Target="../media/image43.png"/><Relationship Id="rId10" Type="http://schemas.microsoft.com/office/2007/relationships/hdphoto" Target="../media/hdphoto18.wdp"/><Relationship Id="rId4" Type="http://schemas.openxmlformats.org/officeDocument/2006/relationships/image" Target="../media/image41.jpg"/><Relationship Id="rId9" Type="http://schemas.openxmlformats.org/officeDocument/2006/relationships/image" Target="../media/image45.png"/><Relationship Id="rId1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microsoft.com/office/2007/relationships/hdphoto" Target="../media/hdphoto5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hone booth on the side of a road&#10;&#10;Description automatically generated">
            <a:extLst>
              <a:ext uri="{FF2B5EF4-FFF2-40B4-BE49-F238E27FC236}">
                <a16:creationId xmlns:a16="http://schemas.microsoft.com/office/drawing/2014/main" xmlns="" id="{8390ED26-2C52-4588-CECE-2329E0B0B6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7" b="30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fast food restaurant with a burger and fries&#10;&#10;Description automatically generated">
            <a:extLst>
              <a:ext uri="{FF2B5EF4-FFF2-40B4-BE49-F238E27FC236}">
                <a16:creationId xmlns:a16="http://schemas.microsoft.com/office/drawing/2014/main" xmlns="" id="{F91F5055-6FF8-B773-E24D-3C0C71E76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43" b="89973" l="10000" r="90000">
                        <a14:foregroundMark x1="34265" y1="32562" x2="53293" y2="28297"/>
                        <a14:foregroundMark x1="28780" y1="33791" x2="33822" y2="32661"/>
                        <a14:foregroundMark x1="53293" y1="28297" x2="53537" y2="28022"/>
                        <a14:foregroundMark x1="40244" y1="39148" x2="69756" y2="30082"/>
                        <a14:foregroundMark x1="29512" y1="47253" x2="61341" y2="47940"/>
                        <a14:foregroundMark x1="31951" y1="80495" x2="55610" y2="78159"/>
                        <a14:foregroundMark x1="55610" y1="78159" x2="56220" y2="78297"/>
                        <a14:foregroundMark x1="29435" y1="48909" x2="35610" y2="43407"/>
                        <a14:foregroundMark x1="57561" y1="10714" x2="65000" y2="10302"/>
                        <a14:foregroundMark x1="65000" y1="10302" x2="65000" y2="10302"/>
                        <a14:foregroundMark x1="45488" y1="9066" x2="45732" y2="10302"/>
                        <a14:foregroundMark x1="47805" y1="7967" x2="49390" y2="12500"/>
                        <a14:foregroundMark x1="57927" y1="7692" x2="65732" y2="7692"/>
                        <a14:foregroundMark x1="63293" y1="30082" x2="70122" y2="29396"/>
                        <a14:foregroundMark x1="70122" y1="29396" x2="70366" y2="29396"/>
                        <a14:foregroundMark x1="52561" y1="21016" x2="52805" y2="28159"/>
                        <a14:foregroundMark x1="43415" y1="52747" x2="53171" y2="52473"/>
                        <a14:foregroundMark x1="53171" y1="52473" x2="68659" y2="52473"/>
                        <a14:foregroundMark x1="33293" y1="77885" x2="33171" y2="84341"/>
                        <a14:foregroundMark x1="47683" y1="7143" x2="48049" y2="8654"/>
                        <a14:foregroundMark x1="34862" y1="33090" x2="56098" y2="36813"/>
                        <a14:foregroundMark x1="30244" y1="32280" x2="34170" y2="32968"/>
                        <a14:foregroundMark x1="35368" y1="33537" x2="50732" y2="27060"/>
                        <a14:foregroundMark x1="30854" y1="35440" x2="34992" y2="33696"/>
                        <a14:foregroundMark x1="41813" y1="28202" x2="44024" y2="28571"/>
                        <a14:foregroundMark x1="34878" y1="30082" x2="37195" y2="30495"/>
                        <a14:foregroundMark x1="54878" y1="34341" x2="65976" y2="34615"/>
                        <a14:foregroundMark x1="68780" y1="30082" x2="62439" y2="29258"/>
                        <a14:foregroundMark x1="62439" y1="29258" x2="59268" y2="32418"/>
                        <a14:foregroundMark x1="67683" y1="25412" x2="69024" y2="31593"/>
                        <a14:foregroundMark x1="69756" y1="30357" x2="70000" y2="33516"/>
                        <a14:foregroundMark x1="34512" y1="48352" x2="33524" y2="50002"/>
                        <a14:foregroundMark x1="30610" y1="48764" x2="30371" y2="49312"/>
                        <a14:foregroundMark x1="28900" y1="56047" x2="36829" y2="57692"/>
                        <a14:foregroundMark x1="36829" y1="57692" x2="29757" y2="55580"/>
                        <a14:foregroundMark x1="24512" y1="52198" x2="28049" y2="47115"/>
                        <a14:foregroundMark x1="30244" y1="52473" x2="31951" y2="49725"/>
                        <a14:foregroundMark x1="22805" y1="50687" x2="29146" y2="47253"/>
                        <a14:foregroundMark x1="27073" y1="50137" x2="33293" y2="52885"/>
                        <a14:foregroundMark x1="33293" y1="52885" x2="33293" y2="52885"/>
                        <a14:foregroundMark x1="34634" y1="53159" x2="37561" y2="53159"/>
                        <a14:foregroundMark x1="23780" y1="52885" x2="22805" y2="52473"/>
                        <a14:foregroundMark x1="22439" y1="53571" x2="24146" y2="49038"/>
                        <a14:foregroundMark x1="25122" y1="49176" x2="22805" y2="49863"/>
                        <a14:foregroundMark x1="24511" y1="52774" x2="23780" y2="54808"/>
                        <a14:foregroundMark x1="25854" y1="49038" x2="24619" y2="52473"/>
                        <a14:foregroundMark x1="22683" y1="53571" x2="22683" y2="49725"/>
                        <a14:foregroundMark x1="25000" y1="49725" x2="20732" y2="52747"/>
                        <a14:foregroundMark x1="25122" y1="50275" x2="34268" y2="51786"/>
                        <a14:foregroundMark x1="34268" y1="51786" x2="34146" y2="52885"/>
                        <a14:foregroundMark x1="28072" y1="51784" x2="28049" y2="51374"/>
                        <a14:foregroundMark x1="27805" y1="51811" x2="27805" y2="49451"/>
                        <a14:foregroundMark x1="27908" y1="51800" x2="27561" y2="50137"/>
                        <a14:foregroundMark x1="28659" y1="55393" x2="28220" y2="53292"/>
                        <a14:foregroundMark x1="19756" y1="51236" x2="25000" y2="51786"/>
                        <a14:foregroundMark x1="24146" y1="51374" x2="25000" y2="50275"/>
                        <a14:foregroundMark x1="24024" y1="51236" x2="24146" y2="50962"/>
                        <a14:foregroundMark x1="24146" y1="50549" x2="24024" y2="50962"/>
                        <a14:foregroundMark x1="25000" y1="50962" x2="25000" y2="52097"/>
                        <a14:foregroundMark x1="24756" y1="50137" x2="25488" y2="51236"/>
                        <a14:foregroundMark x1="24390" y1="49863" x2="24512" y2="52060"/>
                        <a14:foregroundMark x1="25122" y1="50549" x2="24390" y2="51648"/>
                        <a14:foregroundMark x1="25854" y1="49725" x2="24024" y2="51648"/>
                        <a14:foregroundMark x1="25000" y1="50687" x2="25854" y2="50687"/>
                        <a14:foregroundMark x1="24390" y1="50687" x2="24390" y2="51648"/>
                        <a14:foregroundMark x1="33902" y1="55082" x2="33537" y2="52610"/>
                        <a14:foregroundMark x1="32805" y1="52885" x2="33293" y2="53846"/>
                        <a14:foregroundMark x1="33171" y1="53571" x2="33537" y2="53434"/>
                        <a14:foregroundMark x1="33049" y1="53434" x2="34268" y2="54258"/>
                        <a14:foregroundMark x1="27612" y1="51831" x2="27195" y2="50824"/>
                        <a14:foregroundMark x1="27195" y1="51511" x2="27279" y2="51865"/>
                        <a14:backgroundMark x1="40976" y1="28022" x2="40976" y2="28022"/>
                        <a14:backgroundMark x1="40976" y1="28022" x2="40976" y2="28022"/>
                        <a14:backgroundMark x1="40976" y1="28159" x2="40610" y2="27473"/>
                        <a14:backgroundMark x1="40732" y1="27747" x2="41341" y2="28571"/>
                        <a14:backgroundMark x1="34878" y1="33104" x2="34634" y2="33379"/>
                        <a14:backgroundMark x1="47073" y1="8791" x2="46829" y2="6731"/>
                        <a14:backgroundMark x1="46829" y1="9203" x2="46829" y2="8104"/>
                        <a14:backgroundMark x1="47073" y1="9478" x2="47073" y2="8654"/>
                        <a14:backgroundMark x1="19268" y1="49038" x2="20866" y2="49388"/>
                        <a14:backgroundMark x1="18766" y1="52885" x2="14390" y2="52885"/>
                        <a14:backgroundMark x1="27195" y1="55907" x2="27195" y2="55632"/>
                        <a14:backgroundMark x1="27439" y1="55495" x2="27195" y2="55769"/>
                        <a14:backgroundMark x1="27195" y1="54670" x2="27439" y2="56319"/>
                        <a14:backgroundMark x1="26585" y1="53571" x2="26951" y2="54670"/>
                        <a14:backgroundMark x1="26585" y1="52473" x2="26585" y2="53709"/>
                        <a14:backgroundMark x1="26707" y1="51923" x2="26829" y2="53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927" y="-171020"/>
            <a:ext cx="6231133" cy="5532029"/>
          </a:xfrm>
          <a:prstGeom prst="rect">
            <a:avLst/>
          </a:prstGeom>
        </p:spPr>
      </p:pic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xmlns="" id="{9E586092-98D4-50FE-E111-6E5DCC0507A3}"/>
              </a:ext>
            </a:extLst>
          </p:cNvPr>
          <p:cNvSpPr/>
          <p:nvPr/>
        </p:nvSpPr>
        <p:spPr>
          <a:xfrm>
            <a:off x="413012" y="768454"/>
            <a:ext cx="7446288" cy="1992496"/>
          </a:xfrm>
          <a:custGeom>
            <a:avLst/>
            <a:gdLst>
              <a:gd name="connsiteX0" fmla="*/ 0 w 7446288"/>
              <a:gd name="connsiteY0" fmla="*/ 996248 h 1992496"/>
              <a:gd name="connsiteX1" fmla="*/ 996248 w 7446288"/>
              <a:gd name="connsiteY1" fmla="*/ 0 h 1992496"/>
              <a:gd name="connsiteX2" fmla="*/ 1432551 w 7446288"/>
              <a:gd name="connsiteY2" fmla="*/ 0 h 1992496"/>
              <a:gd name="connsiteX3" fmla="*/ 1977931 w 7446288"/>
              <a:gd name="connsiteY3" fmla="*/ 0 h 1992496"/>
              <a:gd name="connsiteX4" fmla="*/ 2414234 w 7446288"/>
              <a:gd name="connsiteY4" fmla="*/ 0 h 1992496"/>
              <a:gd name="connsiteX5" fmla="*/ 2850537 w 7446288"/>
              <a:gd name="connsiteY5" fmla="*/ 0 h 1992496"/>
              <a:gd name="connsiteX6" fmla="*/ 3504992 w 7446288"/>
              <a:gd name="connsiteY6" fmla="*/ 0 h 1992496"/>
              <a:gd name="connsiteX7" fmla="*/ 4104909 w 7446288"/>
              <a:gd name="connsiteY7" fmla="*/ 0 h 1992496"/>
              <a:gd name="connsiteX8" fmla="*/ 4704827 w 7446288"/>
              <a:gd name="connsiteY8" fmla="*/ 0 h 1992496"/>
              <a:gd name="connsiteX9" fmla="*/ 5359282 w 7446288"/>
              <a:gd name="connsiteY9" fmla="*/ 0 h 1992496"/>
              <a:gd name="connsiteX10" fmla="*/ 5959199 w 7446288"/>
              <a:gd name="connsiteY10" fmla="*/ 0 h 1992496"/>
              <a:gd name="connsiteX11" fmla="*/ 6450040 w 7446288"/>
              <a:gd name="connsiteY11" fmla="*/ 0 h 1992496"/>
              <a:gd name="connsiteX12" fmla="*/ 7446288 w 7446288"/>
              <a:gd name="connsiteY12" fmla="*/ 996248 h 1992496"/>
              <a:gd name="connsiteX13" fmla="*/ 7446288 w 7446288"/>
              <a:gd name="connsiteY13" fmla="*/ 996248 h 1992496"/>
              <a:gd name="connsiteX14" fmla="*/ 6450040 w 7446288"/>
              <a:gd name="connsiteY14" fmla="*/ 1992496 h 1992496"/>
              <a:gd name="connsiteX15" fmla="*/ 5959199 w 7446288"/>
              <a:gd name="connsiteY15" fmla="*/ 1992496 h 1992496"/>
              <a:gd name="connsiteX16" fmla="*/ 5577433 w 7446288"/>
              <a:gd name="connsiteY16" fmla="*/ 1992496 h 1992496"/>
              <a:gd name="connsiteX17" fmla="*/ 4922978 w 7446288"/>
              <a:gd name="connsiteY17" fmla="*/ 1992496 h 1992496"/>
              <a:gd name="connsiteX18" fmla="*/ 4486675 w 7446288"/>
              <a:gd name="connsiteY18" fmla="*/ 1992496 h 1992496"/>
              <a:gd name="connsiteX19" fmla="*/ 3832220 w 7446288"/>
              <a:gd name="connsiteY19" fmla="*/ 1992496 h 1992496"/>
              <a:gd name="connsiteX20" fmla="*/ 3286841 w 7446288"/>
              <a:gd name="connsiteY20" fmla="*/ 1992496 h 1992496"/>
              <a:gd name="connsiteX21" fmla="*/ 2741461 w 7446288"/>
              <a:gd name="connsiteY21" fmla="*/ 1992496 h 1992496"/>
              <a:gd name="connsiteX22" fmla="*/ 2359696 w 7446288"/>
              <a:gd name="connsiteY22" fmla="*/ 1992496 h 1992496"/>
              <a:gd name="connsiteX23" fmla="*/ 1705241 w 7446288"/>
              <a:gd name="connsiteY23" fmla="*/ 1992496 h 1992496"/>
              <a:gd name="connsiteX24" fmla="*/ 996248 w 7446288"/>
              <a:gd name="connsiteY24" fmla="*/ 1992496 h 1992496"/>
              <a:gd name="connsiteX25" fmla="*/ 0 w 7446288"/>
              <a:gd name="connsiteY25" fmla="*/ 996248 h 1992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446288" h="1992496" fill="none" extrusionOk="0">
                <a:moveTo>
                  <a:pt x="0" y="996248"/>
                </a:moveTo>
                <a:cubicBezTo>
                  <a:pt x="11908" y="439461"/>
                  <a:pt x="342140" y="-27091"/>
                  <a:pt x="996248" y="0"/>
                </a:cubicBezTo>
                <a:cubicBezTo>
                  <a:pt x="1148656" y="-21044"/>
                  <a:pt x="1265824" y="36450"/>
                  <a:pt x="1432551" y="0"/>
                </a:cubicBezTo>
                <a:cubicBezTo>
                  <a:pt x="1599278" y="-36450"/>
                  <a:pt x="1823266" y="517"/>
                  <a:pt x="1977931" y="0"/>
                </a:cubicBezTo>
                <a:cubicBezTo>
                  <a:pt x="2132596" y="-517"/>
                  <a:pt x="2245840" y="45601"/>
                  <a:pt x="2414234" y="0"/>
                </a:cubicBezTo>
                <a:cubicBezTo>
                  <a:pt x="2582628" y="-45601"/>
                  <a:pt x="2735097" y="38375"/>
                  <a:pt x="2850537" y="0"/>
                </a:cubicBezTo>
                <a:cubicBezTo>
                  <a:pt x="2965977" y="-38375"/>
                  <a:pt x="3279656" y="47388"/>
                  <a:pt x="3504992" y="0"/>
                </a:cubicBezTo>
                <a:cubicBezTo>
                  <a:pt x="3730328" y="-47388"/>
                  <a:pt x="3965501" y="3959"/>
                  <a:pt x="4104909" y="0"/>
                </a:cubicBezTo>
                <a:cubicBezTo>
                  <a:pt x="4244317" y="-3959"/>
                  <a:pt x="4516557" y="45185"/>
                  <a:pt x="4704827" y="0"/>
                </a:cubicBezTo>
                <a:cubicBezTo>
                  <a:pt x="4893097" y="-45185"/>
                  <a:pt x="5080978" y="56071"/>
                  <a:pt x="5359282" y="0"/>
                </a:cubicBezTo>
                <a:cubicBezTo>
                  <a:pt x="5637587" y="-56071"/>
                  <a:pt x="5822310" y="49366"/>
                  <a:pt x="5959199" y="0"/>
                </a:cubicBezTo>
                <a:cubicBezTo>
                  <a:pt x="6096088" y="-49366"/>
                  <a:pt x="6286516" y="41173"/>
                  <a:pt x="6450040" y="0"/>
                </a:cubicBezTo>
                <a:cubicBezTo>
                  <a:pt x="7021195" y="-33315"/>
                  <a:pt x="7378210" y="445547"/>
                  <a:pt x="7446288" y="996248"/>
                </a:cubicBezTo>
                <a:lnTo>
                  <a:pt x="7446288" y="996248"/>
                </a:lnTo>
                <a:cubicBezTo>
                  <a:pt x="7508663" y="1589034"/>
                  <a:pt x="7032130" y="1920953"/>
                  <a:pt x="6450040" y="1992496"/>
                </a:cubicBezTo>
                <a:cubicBezTo>
                  <a:pt x="6229609" y="2038002"/>
                  <a:pt x="6100764" y="1968265"/>
                  <a:pt x="5959199" y="1992496"/>
                </a:cubicBezTo>
                <a:cubicBezTo>
                  <a:pt x="5817634" y="2016727"/>
                  <a:pt x="5720019" y="1980292"/>
                  <a:pt x="5577433" y="1992496"/>
                </a:cubicBezTo>
                <a:cubicBezTo>
                  <a:pt x="5434847" y="2004700"/>
                  <a:pt x="5119778" y="1914602"/>
                  <a:pt x="4922978" y="1992496"/>
                </a:cubicBezTo>
                <a:cubicBezTo>
                  <a:pt x="4726178" y="2070390"/>
                  <a:pt x="4652486" y="1944321"/>
                  <a:pt x="4486675" y="1992496"/>
                </a:cubicBezTo>
                <a:cubicBezTo>
                  <a:pt x="4320864" y="2040671"/>
                  <a:pt x="4075139" y="1916812"/>
                  <a:pt x="3832220" y="1992496"/>
                </a:cubicBezTo>
                <a:cubicBezTo>
                  <a:pt x="3589301" y="2068180"/>
                  <a:pt x="3535721" y="1991396"/>
                  <a:pt x="3286841" y="1992496"/>
                </a:cubicBezTo>
                <a:cubicBezTo>
                  <a:pt x="3037961" y="1993596"/>
                  <a:pt x="2931983" y="1934938"/>
                  <a:pt x="2741461" y="1992496"/>
                </a:cubicBezTo>
                <a:cubicBezTo>
                  <a:pt x="2550939" y="2050054"/>
                  <a:pt x="2450024" y="1973356"/>
                  <a:pt x="2359696" y="1992496"/>
                </a:cubicBezTo>
                <a:cubicBezTo>
                  <a:pt x="2269369" y="2011636"/>
                  <a:pt x="1993148" y="1974531"/>
                  <a:pt x="1705241" y="1992496"/>
                </a:cubicBezTo>
                <a:cubicBezTo>
                  <a:pt x="1417335" y="2010461"/>
                  <a:pt x="1148900" y="1973593"/>
                  <a:pt x="996248" y="1992496"/>
                </a:cubicBezTo>
                <a:cubicBezTo>
                  <a:pt x="479564" y="1998746"/>
                  <a:pt x="102711" y="1503188"/>
                  <a:pt x="0" y="996248"/>
                </a:cubicBezTo>
                <a:close/>
              </a:path>
              <a:path w="7446288" h="1992496" stroke="0" extrusionOk="0">
                <a:moveTo>
                  <a:pt x="0" y="996248"/>
                </a:moveTo>
                <a:cubicBezTo>
                  <a:pt x="86187" y="350157"/>
                  <a:pt x="293374" y="-57600"/>
                  <a:pt x="996248" y="0"/>
                </a:cubicBezTo>
                <a:cubicBezTo>
                  <a:pt x="1177856" y="-23391"/>
                  <a:pt x="1233280" y="28765"/>
                  <a:pt x="1432551" y="0"/>
                </a:cubicBezTo>
                <a:cubicBezTo>
                  <a:pt x="1631822" y="-28765"/>
                  <a:pt x="1866670" y="296"/>
                  <a:pt x="1977931" y="0"/>
                </a:cubicBezTo>
                <a:cubicBezTo>
                  <a:pt x="2089192" y="-296"/>
                  <a:pt x="2382420" y="2098"/>
                  <a:pt x="2577848" y="0"/>
                </a:cubicBezTo>
                <a:cubicBezTo>
                  <a:pt x="2773276" y="-2098"/>
                  <a:pt x="2883246" y="19313"/>
                  <a:pt x="3014151" y="0"/>
                </a:cubicBezTo>
                <a:cubicBezTo>
                  <a:pt x="3145056" y="-19313"/>
                  <a:pt x="3246786" y="29690"/>
                  <a:pt x="3450454" y="0"/>
                </a:cubicBezTo>
                <a:cubicBezTo>
                  <a:pt x="3654122" y="-29690"/>
                  <a:pt x="3711137" y="9416"/>
                  <a:pt x="3941296" y="0"/>
                </a:cubicBezTo>
                <a:cubicBezTo>
                  <a:pt x="4171455" y="-9416"/>
                  <a:pt x="4231260" y="514"/>
                  <a:pt x="4323061" y="0"/>
                </a:cubicBezTo>
                <a:cubicBezTo>
                  <a:pt x="4414863" y="-514"/>
                  <a:pt x="4811058" y="58890"/>
                  <a:pt x="4977516" y="0"/>
                </a:cubicBezTo>
                <a:cubicBezTo>
                  <a:pt x="5143975" y="-58890"/>
                  <a:pt x="5275210" y="25431"/>
                  <a:pt x="5468357" y="0"/>
                </a:cubicBezTo>
                <a:cubicBezTo>
                  <a:pt x="5661504" y="-25431"/>
                  <a:pt x="5980946" y="32829"/>
                  <a:pt x="6450040" y="0"/>
                </a:cubicBezTo>
                <a:cubicBezTo>
                  <a:pt x="7102140" y="-97235"/>
                  <a:pt x="7384284" y="406210"/>
                  <a:pt x="7446288" y="996248"/>
                </a:cubicBezTo>
                <a:lnTo>
                  <a:pt x="7446288" y="996248"/>
                </a:lnTo>
                <a:cubicBezTo>
                  <a:pt x="7414033" y="1507715"/>
                  <a:pt x="6964392" y="2144039"/>
                  <a:pt x="6450040" y="1992496"/>
                </a:cubicBezTo>
                <a:cubicBezTo>
                  <a:pt x="6284965" y="2026230"/>
                  <a:pt x="6158140" y="1943216"/>
                  <a:pt x="5959199" y="1992496"/>
                </a:cubicBezTo>
                <a:cubicBezTo>
                  <a:pt x="5760258" y="2041776"/>
                  <a:pt x="5736050" y="1985814"/>
                  <a:pt x="5577433" y="1992496"/>
                </a:cubicBezTo>
                <a:cubicBezTo>
                  <a:pt x="5418816" y="1999178"/>
                  <a:pt x="5099450" y="1941411"/>
                  <a:pt x="4977516" y="1992496"/>
                </a:cubicBezTo>
                <a:cubicBezTo>
                  <a:pt x="4855582" y="2043581"/>
                  <a:pt x="4556271" y="1929889"/>
                  <a:pt x="4377599" y="1992496"/>
                </a:cubicBezTo>
                <a:cubicBezTo>
                  <a:pt x="4198927" y="2055103"/>
                  <a:pt x="4138401" y="1952257"/>
                  <a:pt x="3941296" y="1992496"/>
                </a:cubicBezTo>
                <a:cubicBezTo>
                  <a:pt x="3744191" y="2032735"/>
                  <a:pt x="3569631" y="1961496"/>
                  <a:pt x="3395916" y="1992496"/>
                </a:cubicBezTo>
                <a:cubicBezTo>
                  <a:pt x="3222201" y="2023496"/>
                  <a:pt x="3114082" y="1984299"/>
                  <a:pt x="3014151" y="1992496"/>
                </a:cubicBezTo>
                <a:cubicBezTo>
                  <a:pt x="2914221" y="2000693"/>
                  <a:pt x="2600857" y="1990536"/>
                  <a:pt x="2414234" y="1992496"/>
                </a:cubicBezTo>
                <a:cubicBezTo>
                  <a:pt x="2227611" y="1994456"/>
                  <a:pt x="1983438" y="1931595"/>
                  <a:pt x="1759779" y="1992496"/>
                </a:cubicBezTo>
                <a:cubicBezTo>
                  <a:pt x="1536120" y="2053397"/>
                  <a:pt x="1168030" y="1922353"/>
                  <a:pt x="996248" y="1992496"/>
                </a:cubicBezTo>
                <a:cubicBezTo>
                  <a:pt x="443805" y="1861507"/>
                  <a:pt x="906" y="1575796"/>
                  <a:pt x="0" y="99624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667377045">
                  <a:prstGeom prst="roundRect">
                    <a:avLst>
                      <a:gd name="adj" fmla="val 5000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Nhóm 20">
            <a:extLst>
              <a:ext uri="{FF2B5EF4-FFF2-40B4-BE49-F238E27FC236}">
                <a16:creationId xmlns:a16="http://schemas.microsoft.com/office/drawing/2014/main" xmlns="" id="{A1EA998B-C11E-44D5-3CDE-576D7362DC69}"/>
              </a:ext>
            </a:extLst>
          </p:cNvPr>
          <p:cNvGrpSpPr/>
          <p:nvPr/>
        </p:nvGrpSpPr>
        <p:grpSpPr>
          <a:xfrm>
            <a:off x="2220322" y="291675"/>
            <a:ext cx="3946055" cy="1024866"/>
            <a:chOff x="6371477" y="2216092"/>
            <a:chExt cx="3946055" cy="1024866"/>
          </a:xfrm>
        </p:grpSpPr>
        <p:sp>
          <p:nvSpPr>
            <p:cNvPr id="11" name="Hộp Văn bản 21">
              <a:extLst>
                <a:ext uri="{FF2B5EF4-FFF2-40B4-BE49-F238E27FC236}">
                  <a16:creationId xmlns:a16="http://schemas.microsoft.com/office/drawing/2014/main" xmlns="" id="{8DF3929F-D601-C3BD-CD23-61B3ECE3155C}"/>
                </a:ext>
              </a:extLst>
            </p:cNvPr>
            <p:cNvSpPr txBox="1"/>
            <p:nvPr/>
          </p:nvSpPr>
          <p:spPr>
            <a:xfrm>
              <a:off x="6371477" y="2225295"/>
              <a:ext cx="394605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>
                  <a:ln w="317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latin typeface="SVN-Gretoon" panose="02040603050506020204" pitchFamily="18" charset="0"/>
                </a:rPr>
                <a:t>TOÁN</a:t>
              </a:r>
              <a:endParaRPr lang="vi-VN" sz="6000" dirty="0">
                <a:ln w="31750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Hộp Văn bản 22">
              <a:extLst>
                <a:ext uri="{FF2B5EF4-FFF2-40B4-BE49-F238E27FC236}">
                  <a16:creationId xmlns:a16="http://schemas.microsoft.com/office/drawing/2014/main" xmlns="" id="{A0EEAAAD-AFFA-72F6-B74E-49E5F02B9452}"/>
                </a:ext>
              </a:extLst>
            </p:cNvPr>
            <p:cNvSpPr txBox="1"/>
            <p:nvPr/>
          </p:nvSpPr>
          <p:spPr>
            <a:xfrm>
              <a:off x="6371477" y="2216092"/>
              <a:ext cx="3946055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>
                  <a:ln w="28575">
                    <a:solidFill>
                      <a:srgbClr val="0070C0"/>
                    </a:solidFill>
                  </a:ln>
                  <a:solidFill>
                    <a:srgbClr val="FAEB7A"/>
                  </a:solidFill>
                  <a:latin typeface="SVN-Gretoon" panose="02040603050506020204" pitchFamily="18" charset="0"/>
                </a:rPr>
                <a:t>T</a:t>
              </a:r>
              <a:r>
                <a:rPr lang="en-US" sz="6000" dirty="0">
                  <a:ln w="28575">
                    <a:solidFill>
                      <a:srgbClr val="0070C0"/>
                    </a:solidFill>
                  </a:ln>
                  <a:solidFill>
                    <a:srgbClr val="FB816D"/>
                  </a:solidFill>
                  <a:latin typeface="SVN-Gretoon" panose="02040603050506020204" pitchFamily="18" charset="0"/>
                </a:rPr>
                <a:t>O</a:t>
              </a:r>
              <a:r>
                <a:rPr lang="en-US" sz="6000" dirty="0">
                  <a:ln w="28575">
                    <a:solidFill>
                      <a:srgbClr val="0070C0"/>
                    </a:solidFill>
                  </a:ln>
                  <a:solidFill>
                    <a:srgbClr val="99FBC1"/>
                  </a:solidFill>
                  <a:latin typeface="SVN-Gretoon" panose="02040603050506020204" pitchFamily="18" charset="0"/>
                </a:rPr>
                <a:t>Á</a:t>
              </a:r>
              <a:r>
                <a:rPr lang="en-US" sz="60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Gretoon" panose="02040603050506020204" pitchFamily="18" charset="0"/>
                </a:rPr>
                <a:t>N</a:t>
              </a:r>
              <a:endParaRPr lang="vi-VN" sz="6000" dirty="0">
                <a:ln w="28575">
                  <a:solidFill>
                    <a:srgbClr val="0070C0"/>
                  </a:solidFill>
                </a:ln>
                <a:solidFill>
                  <a:srgbClr val="FF9693"/>
                </a:solidFill>
              </a:endParaRPr>
            </a:p>
          </p:txBody>
        </p:sp>
      </p:grpSp>
      <p:grpSp>
        <p:nvGrpSpPr>
          <p:cNvPr id="13" name="Nhóm 11">
            <a:extLst>
              <a:ext uri="{FF2B5EF4-FFF2-40B4-BE49-F238E27FC236}">
                <a16:creationId xmlns:a16="http://schemas.microsoft.com/office/drawing/2014/main" xmlns="" id="{14F8267D-DF08-740B-54C1-90F32BB91EAE}"/>
              </a:ext>
            </a:extLst>
          </p:cNvPr>
          <p:cNvGrpSpPr/>
          <p:nvPr/>
        </p:nvGrpSpPr>
        <p:grpSpPr>
          <a:xfrm rot="21105784">
            <a:off x="321948" y="1494846"/>
            <a:ext cx="2704706" cy="1209532"/>
            <a:chOff x="4279245" y="1767567"/>
            <a:chExt cx="2704706" cy="1209532"/>
          </a:xfrm>
        </p:grpSpPr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xmlns="" id="{8F74DC1B-5A7C-2A24-31F6-041C8425D17C}"/>
                </a:ext>
              </a:extLst>
            </p:cNvPr>
            <p:cNvSpPr txBox="1"/>
            <p:nvPr/>
          </p:nvSpPr>
          <p:spPr>
            <a:xfrm rot="20575962">
              <a:off x="4280770" y="1776770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000" dirty="0" err="1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Chủ</a:t>
              </a:r>
              <a:r>
                <a:rPr lang="en-US" sz="6000" dirty="0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6000" dirty="0" err="1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đề</a:t>
              </a:r>
              <a:endParaRPr lang="en-US" sz="6000" dirty="0">
                <a:ln w="127000">
                  <a:solidFill>
                    <a:schemeClr val="bg1"/>
                  </a:solidFill>
                </a:ln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xmlns="" id="{17AC0D6C-1FEC-1387-7CC6-321D21BEE675}"/>
                </a:ext>
              </a:extLst>
            </p:cNvPr>
            <p:cNvSpPr txBox="1"/>
            <p:nvPr/>
          </p:nvSpPr>
          <p:spPr>
            <a:xfrm rot="20575962">
              <a:off x="4279245" y="1767567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000" dirty="0" err="1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Chủ</a:t>
              </a:r>
              <a:r>
                <a:rPr lang="en-US" sz="6000" dirty="0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lang="en-US" sz="6000" dirty="0" err="1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đề</a:t>
              </a:r>
              <a:endParaRPr lang="en-US" sz="6000" dirty="0">
                <a:ln w="0"/>
                <a:solidFill>
                  <a:srgbClr val="6B222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Edwardian" panose="02040603050506020204" pitchFamily="18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grpSp>
        <p:nvGrpSpPr>
          <p:cNvPr id="19" name="Group 13">
            <a:extLst>
              <a:ext uri="{FF2B5EF4-FFF2-40B4-BE49-F238E27FC236}">
                <a16:creationId xmlns:a16="http://schemas.microsoft.com/office/drawing/2014/main" xmlns="" id="{CD6C47A1-0EF3-094F-32EF-BC76DBFFEB7C}"/>
              </a:ext>
            </a:extLst>
          </p:cNvPr>
          <p:cNvGrpSpPr/>
          <p:nvPr/>
        </p:nvGrpSpPr>
        <p:grpSpPr>
          <a:xfrm>
            <a:off x="-44053" y="1559306"/>
            <a:ext cx="8474804" cy="1052340"/>
            <a:chOff x="4149462" y="8204394"/>
            <a:chExt cx="7193903" cy="105234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6FE5CB42-C13B-13AC-F85C-3EC88AF02BEF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1052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54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SỐ TỰ NHIÊN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0CAE48A-DA32-E422-24E2-E41B019A0334}"/>
                </a:ext>
              </a:extLst>
            </p:cNvPr>
            <p:cNvSpPr txBox="1"/>
            <p:nvPr/>
          </p:nvSpPr>
          <p:spPr>
            <a:xfrm>
              <a:off x="4149462" y="8204394"/>
              <a:ext cx="7193902" cy="1052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S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Ố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T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Ự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N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H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I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Ê</a:t>
              </a:r>
              <a:r>
                <a:rPr lang="en-US" sz="54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N</a:t>
              </a:r>
              <a:endParaRPr lang="en-US" sz="54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BB80C405-C7B8-78A0-263D-D4F868873448}"/>
              </a:ext>
            </a:extLst>
          </p:cNvPr>
          <p:cNvGrpSpPr/>
          <p:nvPr/>
        </p:nvGrpSpPr>
        <p:grpSpPr>
          <a:xfrm flipH="1">
            <a:off x="1672887" y="2342422"/>
            <a:ext cx="7597472" cy="4686598"/>
            <a:chOff x="3583183" y="1708347"/>
            <a:chExt cx="8518090" cy="5010039"/>
          </a:xfrm>
        </p:grpSpPr>
        <p:pic>
          <p:nvPicPr>
            <p:cNvPr id="23" name="Picture 22" descr="A cartoon of a person wearing a chef hat&#10;&#10;Description automatically generated">
              <a:extLst>
                <a:ext uri="{FF2B5EF4-FFF2-40B4-BE49-F238E27FC236}">
                  <a16:creationId xmlns:a16="http://schemas.microsoft.com/office/drawing/2014/main" xmlns="" id="{4F1E7C62-14CB-232E-3065-ADE8F37106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363" b="90379" l="9710" r="89912">
                          <a14:foregroundMark x1="50946" y1="9621" x2="51072" y2="14984"/>
                          <a14:foregroundMark x1="49685" y1="6467" x2="52459" y2="5363"/>
                          <a14:foregroundMark x1="46532" y1="90379" x2="48172" y2="89432"/>
                          <a14:foregroundMark x1="61034" y1="89590" x2="60782" y2="86278"/>
                          <a14:backgroundMark x1="21438" y1="36278" x2="28121" y2="70662"/>
                          <a14:backgroundMark x1="79950" y1="33438" x2="81337" y2="74132"/>
                          <a14:backgroundMark x1="81337" y1="74132" x2="81337" y2="74132"/>
                          <a14:backgroundMark x1="54981" y1="87066" x2="54855" y2="91325"/>
                          <a14:backgroundMark x1="43506" y1="54101" x2="44262" y2="5410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3183" y="1708347"/>
              <a:ext cx="6266500" cy="5010039"/>
            </a:xfrm>
            <a:prstGeom prst="rect">
              <a:avLst/>
            </a:prstGeom>
          </p:spPr>
        </p:pic>
        <p:pic>
          <p:nvPicPr>
            <p:cNvPr id="25" name="Picture 24" descr="A cartoon of a child wearing a chef hat&#10;&#10;Description automatically generated">
              <a:extLst>
                <a:ext uri="{FF2B5EF4-FFF2-40B4-BE49-F238E27FC236}">
                  <a16:creationId xmlns:a16="http://schemas.microsoft.com/office/drawing/2014/main" xmlns="" id="{614CBF71-33C4-052D-1F4A-D9C8A1876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044" b="91832" l="9994" r="89942">
                          <a14:foregroundMark x1="40136" y1="18722" x2="50970" y2="13991"/>
                          <a14:foregroundMark x1="29981" y1="23008" x2="42464" y2="10716"/>
                          <a14:foregroundMark x1="42464" y1="10716" x2="50647" y2="7117"/>
                          <a14:foregroundMark x1="50809" y1="9664" x2="49935" y2="4084"/>
                          <a14:foregroundMark x1="53040" y1="12899" x2="52523" y2="10554"/>
                          <a14:foregroundMark x1="51843" y1="9017" x2="55918" y2="14962"/>
                          <a14:foregroundMark x1="55918" y1="14962" x2="50259" y2="10392"/>
                          <a14:foregroundMark x1="50259" y1="10392" x2="53202" y2="11201"/>
                          <a14:foregroundMark x1="52684" y1="11403" x2="52684" y2="14395"/>
                          <a14:foregroundMark x1="50809" y1="8613" x2="49935" y2="11605"/>
                          <a14:foregroundMark x1="49774" y1="8613" x2="50970" y2="10109"/>
                          <a14:foregroundMark x1="49774" y1="91630" x2="50647" y2="89689"/>
                          <a14:foregroundMark x1="57697" y1="91832" x2="56986" y2="86252"/>
                          <a14:foregroundMark x1="59411" y1="90538" x2="58021" y2="89446"/>
                          <a14:backgroundMark x1="22768" y1="34614" x2="23286" y2="61504"/>
                          <a14:backgroundMark x1="78331" y1="29681" x2="79690" y2="79984"/>
                          <a14:backgroundMark x1="79690" y1="79984" x2="79690" y2="79984"/>
                          <a14:backgroundMark x1="42044" y1="60008" x2="41688" y2="58512"/>
                          <a14:backgroundMark x1="37225" y1="59361" x2="37225" y2="58512"/>
                          <a14:backgroundMark x1="66624" y1="54832" x2="66979" y2="53336"/>
                          <a14:backgroundMark x1="66462" y1="56773" x2="66818" y2="559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3198" y="1819478"/>
              <a:ext cx="5918075" cy="47342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88248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chairs and a table&#10;&#10;Description automatically generated">
            <a:extLst>
              <a:ext uri="{FF2B5EF4-FFF2-40B4-BE49-F238E27FC236}">
                <a16:creationId xmlns:a16="http://schemas.microsoft.com/office/drawing/2014/main" xmlns="" id="{1FA80E69-56B6-56EF-E786-4CA7B5D88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xmlns="" id="{FE60A64D-E9AD-B48F-2514-A7E1A9326628}"/>
              </a:ext>
            </a:extLst>
          </p:cNvPr>
          <p:cNvSpPr/>
          <p:nvPr/>
        </p:nvSpPr>
        <p:spPr>
          <a:xfrm>
            <a:off x="301854" y="231873"/>
            <a:ext cx="11588271" cy="6458992"/>
          </a:xfrm>
          <a:custGeom>
            <a:avLst/>
            <a:gdLst>
              <a:gd name="connsiteX0" fmla="*/ 0 w 11588271"/>
              <a:gd name="connsiteY0" fmla="*/ 1076520 h 6458992"/>
              <a:gd name="connsiteX1" fmla="*/ 1076520 w 11588271"/>
              <a:gd name="connsiteY1" fmla="*/ 0 h 6458992"/>
              <a:gd name="connsiteX2" fmla="*/ 10511751 w 11588271"/>
              <a:gd name="connsiteY2" fmla="*/ 0 h 6458992"/>
              <a:gd name="connsiteX3" fmla="*/ 11588271 w 11588271"/>
              <a:gd name="connsiteY3" fmla="*/ 1076520 h 6458992"/>
              <a:gd name="connsiteX4" fmla="*/ 11588271 w 11588271"/>
              <a:gd name="connsiteY4" fmla="*/ 5382472 h 6458992"/>
              <a:gd name="connsiteX5" fmla="*/ 10511751 w 11588271"/>
              <a:gd name="connsiteY5" fmla="*/ 6458992 h 6458992"/>
              <a:gd name="connsiteX6" fmla="*/ 1076520 w 11588271"/>
              <a:gd name="connsiteY6" fmla="*/ 6458992 h 6458992"/>
              <a:gd name="connsiteX7" fmla="*/ 0 w 11588271"/>
              <a:gd name="connsiteY7" fmla="*/ 5382472 h 6458992"/>
              <a:gd name="connsiteX8" fmla="*/ 0 w 11588271"/>
              <a:gd name="connsiteY8" fmla="*/ 1076520 h 645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271" h="6458992" fill="none" extrusionOk="0">
                <a:moveTo>
                  <a:pt x="0" y="1076520"/>
                </a:moveTo>
                <a:cubicBezTo>
                  <a:pt x="-19290" y="483173"/>
                  <a:pt x="470845" y="63197"/>
                  <a:pt x="1076520" y="0"/>
                </a:cubicBezTo>
                <a:cubicBezTo>
                  <a:pt x="3069800" y="77600"/>
                  <a:pt x="7688060" y="-27269"/>
                  <a:pt x="10511751" y="0"/>
                </a:cubicBezTo>
                <a:cubicBezTo>
                  <a:pt x="11115031" y="-11521"/>
                  <a:pt x="11629081" y="493988"/>
                  <a:pt x="11588271" y="1076520"/>
                </a:cubicBezTo>
                <a:cubicBezTo>
                  <a:pt x="11697271" y="1525097"/>
                  <a:pt x="11510062" y="4090502"/>
                  <a:pt x="11588271" y="5382472"/>
                </a:cubicBezTo>
                <a:cubicBezTo>
                  <a:pt x="11526081" y="5952690"/>
                  <a:pt x="11030157" y="6492572"/>
                  <a:pt x="10511751" y="6458992"/>
                </a:cubicBezTo>
                <a:cubicBezTo>
                  <a:pt x="6111798" y="6508169"/>
                  <a:pt x="5178789" y="6336290"/>
                  <a:pt x="1076520" y="6458992"/>
                </a:cubicBezTo>
                <a:cubicBezTo>
                  <a:pt x="481006" y="6466424"/>
                  <a:pt x="-8773" y="5984571"/>
                  <a:pt x="0" y="5382472"/>
                </a:cubicBezTo>
                <a:cubicBezTo>
                  <a:pt x="47022" y="4327408"/>
                  <a:pt x="104569" y="2458354"/>
                  <a:pt x="0" y="1076520"/>
                </a:cubicBezTo>
                <a:close/>
              </a:path>
              <a:path w="11588271" h="6458992" stroke="0" extrusionOk="0">
                <a:moveTo>
                  <a:pt x="0" y="1076520"/>
                </a:moveTo>
                <a:cubicBezTo>
                  <a:pt x="15586" y="480193"/>
                  <a:pt x="598814" y="-7796"/>
                  <a:pt x="1076520" y="0"/>
                </a:cubicBezTo>
                <a:cubicBezTo>
                  <a:pt x="3880764" y="-129276"/>
                  <a:pt x="6023874" y="-77778"/>
                  <a:pt x="10511751" y="0"/>
                </a:cubicBezTo>
                <a:cubicBezTo>
                  <a:pt x="11080555" y="-82066"/>
                  <a:pt x="11568877" y="593805"/>
                  <a:pt x="11588271" y="1076520"/>
                </a:cubicBezTo>
                <a:cubicBezTo>
                  <a:pt x="11669870" y="2525901"/>
                  <a:pt x="11742571" y="4763223"/>
                  <a:pt x="11588271" y="5382472"/>
                </a:cubicBezTo>
                <a:cubicBezTo>
                  <a:pt x="11634273" y="6074033"/>
                  <a:pt x="11080144" y="6467880"/>
                  <a:pt x="10511751" y="6458992"/>
                </a:cubicBezTo>
                <a:cubicBezTo>
                  <a:pt x="6966835" y="6503212"/>
                  <a:pt x="5320240" y="6429610"/>
                  <a:pt x="1076520" y="6458992"/>
                </a:cubicBezTo>
                <a:cubicBezTo>
                  <a:pt x="477852" y="6443156"/>
                  <a:pt x="-23842" y="5971508"/>
                  <a:pt x="0" y="5382472"/>
                </a:cubicBezTo>
                <a:cubicBezTo>
                  <a:pt x="-159954" y="4345867"/>
                  <a:pt x="22140" y="2454902"/>
                  <a:pt x="0" y="107652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Nhóm 14">
            <a:extLst>
              <a:ext uri="{FF2B5EF4-FFF2-40B4-BE49-F238E27FC236}">
                <a16:creationId xmlns:a16="http://schemas.microsoft.com/office/drawing/2014/main" xmlns="" id="{ED8BDE49-47E1-6E65-3402-497040C26ACE}"/>
              </a:ext>
            </a:extLst>
          </p:cNvPr>
          <p:cNvGrpSpPr/>
          <p:nvPr/>
        </p:nvGrpSpPr>
        <p:grpSpPr>
          <a:xfrm>
            <a:off x="943173" y="346588"/>
            <a:ext cx="11595508" cy="715636"/>
            <a:chOff x="890133" y="603778"/>
            <a:chExt cx="11595508" cy="715636"/>
          </a:xfrm>
        </p:grpSpPr>
        <p:grpSp>
          <p:nvGrpSpPr>
            <p:cNvPr id="5" name="Nhóm 15">
              <a:extLst>
                <a:ext uri="{FF2B5EF4-FFF2-40B4-BE49-F238E27FC236}">
                  <a16:creationId xmlns:a16="http://schemas.microsoft.com/office/drawing/2014/main" xmlns="" id="{AEF6D804-8142-6F43-33B7-0520D3DF73E3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8" name="Oval 22">
                <a:extLst>
                  <a:ext uri="{FF2B5EF4-FFF2-40B4-BE49-F238E27FC236}">
                    <a16:creationId xmlns:a16="http://schemas.microsoft.com/office/drawing/2014/main" xmlns="" id="{D116FF01-AC11-50B8-06C9-ED8A62B504CB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2800" dirty="0"/>
              </a:p>
            </p:txBody>
          </p:sp>
          <p:sp>
            <p:nvSpPr>
              <p:cNvPr id="9" name="TextBox 23">
                <a:extLst>
                  <a:ext uri="{FF2B5EF4-FFF2-40B4-BE49-F238E27FC236}">
                    <a16:creationId xmlns:a16="http://schemas.microsoft.com/office/drawing/2014/main" xmlns="" id="{92105A12-F670-7501-5F56-D252B35D57CF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chemeClr val="bg1"/>
                    </a:solidFill>
                    <a:latin typeface="iCiel Pony" panose="02000000000000000000" pitchFamily="2" charset="0"/>
                  </a:rPr>
                  <a:t>1</a:t>
                </a:r>
                <a:endParaRPr lang="vi-VN" sz="3600" dirty="0">
                  <a:solidFill>
                    <a:schemeClr val="bg1"/>
                  </a:solidFill>
                  <a:latin typeface="iCiel Pony" panose="02000000000000000000" pitchFamily="2" charset="0"/>
                </a:endParaRPr>
              </a:p>
            </p:txBody>
          </p:sp>
        </p:grp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xmlns="" id="{A84FF083-EA18-196F-EFC2-4844945C667C}"/>
                </a:ext>
              </a:extLst>
            </p:cNvPr>
            <p:cNvSpPr txBox="1"/>
            <p:nvPr/>
          </p:nvSpPr>
          <p:spPr>
            <a:xfrm>
              <a:off x="1552650" y="611528"/>
              <a:ext cx="109329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/>
                <a:t>Chọn</a:t>
              </a:r>
              <a:r>
                <a:rPr lang="en-US" sz="4000" b="1" dirty="0"/>
                <a:t> ý </a:t>
              </a:r>
              <a:r>
                <a:rPr lang="en-US" sz="4000" b="1" dirty="0" err="1"/>
                <a:t>trả</a:t>
              </a:r>
              <a:r>
                <a:rPr lang="en-US" sz="4000" b="1" dirty="0"/>
                <a:t> </a:t>
              </a:r>
              <a:r>
                <a:rPr lang="en-US" sz="4000" b="1" dirty="0" err="1"/>
                <a:t>lời</a:t>
              </a:r>
              <a:r>
                <a:rPr lang="en-US" sz="4000" b="1" dirty="0"/>
                <a:t> </a:t>
              </a:r>
              <a:r>
                <a:rPr lang="en-US" sz="4000" b="1" dirty="0" err="1"/>
                <a:t>đúng</a:t>
              </a:r>
              <a:r>
                <a:rPr lang="en-US" sz="4000" b="1" dirty="0"/>
                <a:t>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8333E7E-DF57-80FD-3764-5E80F5C1D150}"/>
              </a:ext>
            </a:extLst>
          </p:cNvPr>
          <p:cNvGrpSpPr/>
          <p:nvPr/>
        </p:nvGrpSpPr>
        <p:grpSpPr>
          <a:xfrm>
            <a:off x="549174" y="965066"/>
            <a:ext cx="11093652" cy="4227469"/>
            <a:chOff x="549174" y="965066"/>
            <a:chExt cx="11093652" cy="4227469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FEFDCB3F-0C4B-7551-FF68-F6B169FC75DB}"/>
                </a:ext>
              </a:extLst>
            </p:cNvPr>
            <p:cNvGrpSpPr/>
            <p:nvPr/>
          </p:nvGrpSpPr>
          <p:grpSpPr>
            <a:xfrm>
              <a:off x="549174" y="4175086"/>
              <a:ext cx="10013677" cy="1017449"/>
              <a:chOff x="779493" y="4541413"/>
              <a:chExt cx="10013677" cy="1017449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3079593C-DC72-481D-7854-B80D11499315}"/>
                  </a:ext>
                </a:extLst>
              </p:cNvPr>
              <p:cNvSpPr txBox="1"/>
              <p:nvPr/>
            </p:nvSpPr>
            <p:spPr>
              <a:xfrm>
                <a:off x="779493" y="4541413"/>
                <a:ext cx="100136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</a:rPr>
                  <a:t>c. </a:t>
                </a:r>
                <a:r>
                  <a:rPr lang="en-US" sz="3200" dirty="0" err="1"/>
                  <a:t>Làm</a:t>
                </a:r>
                <a:r>
                  <a:rPr lang="en-US" sz="3200" dirty="0"/>
                  <a:t> </a:t>
                </a:r>
                <a:r>
                  <a:rPr lang="en-US" sz="3200" dirty="0" err="1"/>
                  <a:t>tròn</a:t>
                </a:r>
                <a:r>
                  <a:rPr lang="en-US" sz="3200" dirty="0"/>
                  <a:t> </a:t>
                </a:r>
                <a:r>
                  <a:rPr lang="en-US" sz="3200" dirty="0" err="1"/>
                  <a:t>số</a:t>
                </a:r>
                <a:r>
                  <a:rPr lang="en-US" sz="3200" dirty="0"/>
                  <a:t> 380 690 </a:t>
                </a:r>
                <a:r>
                  <a:rPr lang="en-US" sz="3200" dirty="0" err="1"/>
                  <a:t>đến</a:t>
                </a:r>
                <a:r>
                  <a:rPr lang="en-US" sz="3200" dirty="0"/>
                  <a:t> </a:t>
                </a:r>
                <a:r>
                  <a:rPr lang="en-US" sz="3200" dirty="0" err="1"/>
                  <a:t>hàng</a:t>
                </a:r>
                <a:r>
                  <a:rPr lang="en-US" sz="3200" dirty="0"/>
                  <a:t> </a:t>
                </a:r>
                <a:r>
                  <a:rPr lang="en-US" sz="3200" dirty="0" err="1"/>
                  <a:t>trăm</a:t>
                </a:r>
                <a:r>
                  <a:rPr lang="en-US" sz="3200" dirty="0"/>
                  <a:t> </a:t>
                </a:r>
                <a:r>
                  <a:rPr lang="en-US" sz="3200" dirty="0" err="1"/>
                  <a:t>nghìn</a:t>
                </a:r>
                <a:r>
                  <a:rPr lang="en-US" sz="3200" dirty="0"/>
                  <a:t> </a:t>
                </a:r>
                <a:r>
                  <a:rPr lang="en-US" sz="3200" dirty="0" err="1"/>
                  <a:t>thì</a:t>
                </a:r>
                <a:r>
                  <a:rPr lang="en-US" sz="3200" dirty="0"/>
                  <a:t> </a:t>
                </a:r>
                <a:r>
                  <a:rPr lang="en-US" sz="3200" dirty="0" err="1"/>
                  <a:t>được</a:t>
                </a:r>
                <a:r>
                  <a:rPr lang="en-US" sz="3200" dirty="0"/>
                  <a:t> </a:t>
                </a:r>
                <a:r>
                  <a:rPr lang="en-US" sz="3200" dirty="0" err="1"/>
                  <a:t>số</a:t>
                </a:r>
                <a:r>
                  <a:rPr lang="en-US" sz="3200" dirty="0"/>
                  <a:t>: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58B94377-E41C-819E-3B6F-9DB4C25173EB}"/>
                  </a:ext>
                </a:extLst>
              </p:cNvPr>
              <p:cNvSpPr txBox="1"/>
              <p:nvPr/>
            </p:nvSpPr>
            <p:spPr>
              <a:xfrm>
                <a:off x="1173492" y="5035642"/>
                <a:ext cx="221459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A. 380 700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898E1FB2-3216-A675-4D7A-01057A8724CC}"/>
                  </a:ext>
                </a:extLst>
              </p:cNvPr>
              <p:cNvSpPr txBox="1"/>
              <p:nvPr/>
            </p:nvSpPr>
            <p:spPr>
              <a:xfrm>
                <a:off x="3467937" y="5035642"/>
                <a:ext cx="221459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B. 400 000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CF250388-B929-8A2E-2C9E-29F068379066}"/>
                  </a:ext>
                </a:extLst>
              </p:cNvPr>
              <p:cNvSpPr txBox="1"/>
              <p:nvPr/>
            </p:nvSpPr>
            <p:spPr>
              <a:xfrm>
                <a:off x="5762382" y="5035642"/>
                <a:ext cx="221459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C. 380 000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67F87D6B-4BB1-2416-4C88-1E4FC0D577B5}"/>
                  </a:ext>
                </a:extLst>
              </p:cNvPr>
              <p:cNvSpPr txBox="1"/>
              <p:nvPr/>
            </p:nvSpPr>
            <p:spPr>
              <a:xfrm>
                <a:off x="8056827" y="5035642"/>
                <a:ext cx="221459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D. 200 000</a:t>
                </a:r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B29D9AAE-BFAA-9B21-99C3-EA1A99297120}"/>
                </a:ext>
              </a:extLst>
            </p:cNvPr>
            <p:cNvGrpSpPr/>
            <p:nvPr/>
          </p:nvGrpSpPr>
          <p:grpSpPr>
            <a:xfrm>
              <a:off x="549197" y="3247373"/>
              <a:ext cx="10141381" cy="999988"/>
              <a:chOff x="779493" y="3562459"/>
              <a:chExt cx="10141381" cy="999988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63143AD5-C924-41C8-72E5-921EA42B303B}"/>
                  </a:ext>
                </a:extLst>
              </p:cNvPr>
              <p:cNvSpPr txBox="1"/>
              <p:nvPr/>
            </p:nvSpPr>
            <p:spPr>
              <a:xfrm>
                <a:off x="779493" y="3562459"/>
                <a:ext cx="843945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</a:rPr>
                  <a:t>b. </a:t>
                </a:r>
                <a:r>
                  <a:rPr lang="en-US" sz="3200" dirty="0" err="1"/>
                  <a:t>Chữ</a:t>
                </a:r>
                <a:r>
                  <a:rPr lang="en-US" sz="3200" dirty="0"/>
                  <a:t> </a:t>
                </a:r>
                <a:r>
                  <a:rPr lang="en-US" sz="3200" dirty="0" err="1"/>
                  <a:t>số</a:t>
                </a:r>
                <a:r>
                  <a:rPr lang="en-US" sz="3200" dirty="0"/>
                  <a:t> 8 </a:t>
                </a:r>
                <a:r>
                  <a:rPr lang="en-US" sz="3200" dirty="0" err="1"/>
                  <a:t>trong</a:t>
                </a:r>
                <a:r>
                  <a:rPr lang="en-US" sz="3200" dirty="0"/>
                  <a:t> </a:t>
                </a:r>
                <a:r>
                  <a:rPr lang="en-US" sz="3200" dirty="0" err="1"/>
                  <a:t>số</a:t>
                </a:r>
                <a:r>
                  <a:rPr lang="en-US" sz="3200" dirty="0"/>
                  <a:t>  380105 </a:t>
                </a:r>
                <a:r>
                  <a:rPr lang="en-US" sz="3200" dirty="0" err="1"/>
                  <a:t>có</a:t>
                </a:r>
                <a:r>
                  <a:rPr lang="en-US" sz="3200" dirty="0"/>
                  <a:t> </a:t>
                </a:r>
                <a:r>
                  <a:rPr lang="en-US" sz="3200" dirty="0" err="1"/>
                  <a:t>giá</a:t>
                </a:r>
                <a:r>
                  <a:rPr lang="en-US" sz="3200" dirty="0"/>
                  <a:t> </a:t>
                </a:r>
                <a:r>
                  <a:rPr lang="en-US" sz="3200" dirty="0" err="1"/>
                  <a:t>trị</a:t>
                </a:r>
                <a:r>
                  <a:rPr lang="en-US" sz="3200" dirty="0"/>
                  <a:t> </a:t>
                </a:r>
                <a:r>
                  <a:rPr lang="en-US" sz="3200" dirty="0" err="1"/>
                  <a:t>là</a:t>
                </a:r>
                <a:r>
                  <a:rPr lang="en-US" sz="3200" dirty="0"/>
                  <a:t>: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68BE7A8F-15B7-B9BD-BE30-0AE67B8274F0}"/>
                  </a:ext>
                </a:extLst>
              </p:cNvPr>
              <p:cNvSpPr txBox="1"/>
              <p:nvPr/>
            </p:nvSpPr>
            <p:spPr>
              <a:xfrm>
                <a:off x="1204244" y="4039227"/>
                <a:ext cx="221459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A. 800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AD5336A8-8FD5-9D41-47AE-95546A95132D}"/>
                  </a:ext>
                </a:extLst>
              </p:cNvPr>
              <p:cNvSpPr txBox="1"/>
              <p:nvPr/>
            </p:nvSpPr>
            <p:spPr>
              <a:xfrm>
                <a:off x="3488438" y="4039227"/>
                <a:ext cx="221459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B. 8 000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F9A2E357-291C-127E-B3E5-8EF03F153CF2}"/>
                  </a:ext>
                </a:extLst>
              </p:cNvPr>
              <p:cNvSpPr txBox="1"/>
              <p:nvPr/>
            </p:nvSpPr>
            <p:spPr>
              <a:xfrm>
                <a:off x="5772632" y="4039227"/>
                <a:ext cx="221459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C. 80 000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32666F51-6D1B-C9F2-3497-3B1D3ED0FD68}"/>
                  </a:ext>
                </a:extLst>
              </p:cNvPr>
              <p:cNvSpPr txBox="1"/>
              <p:nvPr/>
            </p:nvSpPr>
            <p:spPr>
              <a:xfrm>
                <a:off x="8056827" y="4039227"/>
                <a:ext cx="286404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D. 8 000 000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xmlns="" id="{2BF4800E-5CF9-1FC5-99E3-DA550F42D79D}"/>
                </a:ext>
              </a:extLst>
            </p:cNvPr>
            <p:cNvGrpSpPr/>
            <p:nvPr/>
          </p:nvGrpSpPr>
          <p:grpSpPr>
            <a:xfrm>
              <a:off x="645827" y="965066"/>
              <a:ext cx="10996999" cy="2354583"/>
              <a:chOff x="779493" y="1211449"/>
              <a:chExt cx="10996999" cy="2354583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F04CF51C-6791-49CB-76D0-84B0279DD23F}"/>
                  </a:ext>
                </a:extLst>
              </p:cNvPr>
              <p:cNvSpPr txBox="1"/>
              <p:nvPr/>
            </p:nvSpPr>
            <p:spPr>
              <a:xfrm>
                <a:off x="779493" y="1211449"/>
                <a:ext cx="510664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FF0000"/>
                    </a:solidFill>
                  </a:rPr>
                  <a:t>a. </a:t>
                </a:r>
                <a:r>
                  <a:rPr lang="en-US" sz="3200" dirty="0" err="1"/>
                  <a:t>Số</a:t>
                </a:r>
                <a:r>
                  <a:rPr lang="en-US" sz="3200" dirty="0"/>
                  <a:t> 380 105 690 </a:t>
                </a:r>
                <a:r>
                  <a:rPr lang="en-US" sz="3200" dirty="0" err="1"/>
                  <a:t>đọc</a:t>
                </a:r>
                <a:r>
                  <a:rPr lang="en-US" sz="3200" dirty="0"/>
                  <a:t> </a:t>
                </a:r>
                <a:r>
                  <a:rPr lang="en-US" sz="3200" dirty="0" err="1"/>
                  <a:t>là</a:t>
                </a:r>
                <a:r>
                  <a:rPr lang="en-US" sz="3200" dirty="0"/>
                  <a:t>: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384D5E1F-6C86-EE53-D74E-229A3CC221D0}"/>
                  </a:ext>
                </a:extLst>
              </p:cNvPr>
              <p:cNvSpPr txBox="1"/>
              <p:nvPr/>
            </p:nvSpPr>
            <p:spPr>
              <a:xfrm>
                <a:off x="1128856" y="1683806"/>
                <a:ext cx="1024254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dirty="0"/>
                  <a:t>A. </a:t>
                </a:r>
                <a:r>
                  <a:rPr lang="en-US" sz="2800" dirty="0">
                    <a:solidFill>
                      <a:schemeClr val="tx1"/>
                    </a:solidFill>
                  </a:rPr>
                  <a:t>Ba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mươi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tám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triệu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một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trăm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linh</a:t>
                </a:r>
                <a:r>
                  <a:rPr lang="en-US" sz="2800" dirty="0"/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năm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nghìn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sáu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trăm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chín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mươi</a:t>
                </a:r>
                <a:r>
                  <a:rPr lang="en-US" sz="2800" dirty="0">
                    <a:solidFill>
                      <a:schemeClr val="tx1"/>
                    </a:solidFill>
                  </a:rPr>
                  <a:t>.</a:t>
                </a:r>
                <a:endParaRPr lang="en-US" sz="2800" dirty="0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0A593663-E6D9-C2DD-40C2-D65DF6505E73}"/>
                  </a:ext>
                </a:extLst>
              </p:cNvPr>
              <p:cNvSpPr txBox="1"/>
              <p:nvPr/>
            </p:nvSpPr>
            <p:spPr>
              <a:xfrm>
                <a:off x="1128856" y="2136808"/>
                <a:ext cx="1040068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dirty="0">
                    <a:solidFill>
                      <a:schemeClr val="tx1"/>
                    </a:solidFill>
                  </a:rPr>
                  <a:t>B. Ba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trăm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tám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mươi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triệu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một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trăm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năm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nghìn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sáu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trăm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chín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mươi</a:t>
                </a:r>
                <a:r>
                  <a:rPr lang="en-US" sz="2800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CB645A3D-6490-E02C-18CC-ACB563084433}"/>
                  </a:ext>
                </a:extLst>
              </p:cNvPr>
              <p:cNvSpPr txBox="1"/>
              <p:nvPr/>
            </p:nvSpPr>
            <p:spPr>
              <a:xfrm>
                <a:off x="1128856" y="2589810"/>
                <a:ext cx="1064763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dirty="0">
                    <a:solidFill>
                      <a:schemeClr val="tx1"/>
                    </a:solidFill>
                  </a:rPr>
                  <a:t>C. Ba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trăm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tám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mươi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triệu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một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trăm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linh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năm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nghìn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sáu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trăm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chín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mươi</a:t>
                </a:r>
                <a:r>
                  <a:rPr lang="en-US" sz="2800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xmlns="" id="{8FE30896-4149-6E74-E9E5-CDA594CCBDD3}"/>
                  </a:ext>
                </a:extLst>
              </p:cNvPr>
              <p:cNvSpPr txBox="1"/>
              <p:nvPr/>
            </p:nvSpPr>
            <p:spPr>
              <a:xfrm>
                <a:off x="1128856" y="3042812"/>
                <a:ext cx="8439458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dirty="0">
                    <a:solidFill>
                      <a:schemeClr val="tx1"/>
                    </a:solidFill>
                  </a:rPr>
                  <a:t>D. Ba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tám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không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một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không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năm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sáu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chín</a:t>
                </a: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</a:rPr>
                  <a:t>không</a:t>
                </a:r>
                <a:r>
                  <a:rPr lang="en-US" sz="2800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A0E4746-B55D-FEDE-FED6-1E339D5830F2}"/>
              </a:ext>
            </a:extLst>
          </p:cNvPr>
          <p:cNvGrpSpPr/>
          <p:nvPr/>
        </p:nvGrpSpPr>
        <p:grpSpPr>
          <a:xfrm>
            <a:off x="645827" y="4753879"/>
            <a:ext cx="10862138" cy="2610639"/>
            <a:chOff x="645827" y="4753879"/>
            <a:chExt cx="10862138" cy="2610639"/>
          </a:xfrm>
        </p:grpSpPr>
        <p:pic>
          <p:nvPicPr>
            <p:cNvPr id="10" name="Picture 9" descr="Cartoon girls reading books and lying down&#10;&#10;Description automatically generated">
              <a:extLst>
                <a:ext uri="{FF2B5EF4-FFF2-40B4-BE49-F238E27FC236}">
                  <a16:creationId xmlns:a16="http://schemas.microsoft.com/office/drawing/2014/main" xmlns="" id="{0E63FA9D-1964-0DA5-BE8C-EFCA007C2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88" b="92681" l="9994" r="93111">
                          <a14:foregroundMark x1="30854" y1="56571" x2="41009" y2="59159"/>
                          <a14:foregroundMark x1="41850" y1="55034" x2="42885" y2="67974"/>
                          <a14:foregroundMark x1="29463" y1="62151" x2="33765" y2="60655"/>
                          <a14:foregroundMark x1="44437" y1="55277" x2="44567" y2="64133"/>
                          <a14:foregroundMark x1="44567" y1="64133" x2="37387" y2="73757"/>
                          <a14:foregroundMark x1="42044" y1="66882" x2="43920" y2="65791"/>
                          <a14:foregroundMark x1="44082" y1="92681" x2="46345" y2="87545"/>
                          <a14:foregroundMark x1="11740" y1="51193" x2="31533" y2="59523"/>
                          <a14:foregroundMark x1="31533" y1="59523" x2="26876" y2="60008"/>
                          <a14:foregroundMark x1="56468" y1="60412" x2="58538" y2="62798"/>
                          <a14:foregroundMark x1="66624" y1="14638" x2="79010" y2="56773"/>
                          <a14:foregroundMark x1="71960" y1="59563" x2="75388" y2="40437"/>
                          <a14:foregroundMark x1="64748" y1="41933" x2="83085" y2="41043"/>
                          <a14:foregroundMark x1="83085" y1="41043" x2="87710" y2="35948"/>
                          <a14:foregroundMark x1="87710" y1="35948" x2="68726" y2="32268"/>
                          <a14:foregroundMark x1="68726" y1="32268" x2="67303" y2="32268"/>
                          <a14:foregroundMark x1="87096" y1="37404" x2="75744" y2="64739"/>
                          <a14:foregroundMark x1="75744" y1="64739" x2="68693" y2="60574"/>
                          <a14:foregroundMark x1="68693" y1="60574" x2="67141" y2="57218"/>
                          <a14:foregroundMark x1="88292" y1="36110" x2="70763" y2="61464"/>
                          <a14:foregroundMark x1="70763" y1="61464" x2="67497" y2="63000"/>
                          <a14:foregroundMark x1="81242" y1="57218" x2="82277" y2="59765"/>
                          <a14:foregroundMark x1="89004" y1="37000" x2="88131" y2="39588"/>
                          <a14:foregroundMark x1="93111" y1="42378" x2="90718" y2="43025"/>
                          <a14:foregroundMark x1="43241" y1="57865" x2="48383" y2="57622"/>
                          <a14:foregroundMark x1="55272" y1="59361" x2="60026" y2="63445"/>
                          <a14:foregroundMark x1="60026" y1="63445" x2="60091" y2="63445"/>
                          <a14:foregroundMark x1="25000" y1="23858" x2="26035" y2="23858"/>
                          <a14:foregroundMark x1="83473" y1="58269" x2="82633" y2="58067"/>
                          <a14:foregroundMark x1="62322" y1="78488" x2="63195" y2="77194"/>
                          <a14:foregroundMark x1="43564" y1="66033" x2="46507" y2="632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827" y="4753879"/>
              <a:ext cx="3263455" cy="26106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C8A605D7-A4CD-9B5E-BB1D-B4E56E6E8373}"/>
                </a:ext>
              </a:extLst>
            </p:cNvPr>
            <p:cNvSpPr txBox="1"/>
            <p:nvPr/>
          </p:nvSpPr>
          <p:spPr>
            <a:xfrm>
              <a:off x="3809883" y="5150299"/>
              <a:ext cx="76980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n>
                    <a:solidFill>
                      <a:srgbClr val="002060"/>
                    </a:solidFill>
                  </a:ln>
                  <a:solidFill>
                    <a:srgbClr val="71F781"/>
                  </a:solidFill>
                  <a:latin typeface="SVN-Apple" panose="02040603050506020204" pitchFamily="18" charset="0"/>
                </a:rPr>
                <a:t>ĐỌC YÊU CẦU ĐỀ BÀI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14839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chairs and a table&#10;&#10;Description automatically generated">
            <a:extLst>
              <a:ext uri="{FF2B5EF4-FFF2-40B4-BE49-F238E27FC236}">
                <a16:creationId xmlns:a16="http://schemas.microsoft.com/office/drawing/2014/main" xmlns="" id="{1FA80E69-56B6-56EF-E786-4CA7B5D88F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7E2E811B-8237-30C9-9E3D-D5E25AE3AD7C}"/>
              </a:ext>
            </a:extLst>
          </p:cNvPr>
          <p:cNvGrpSpPr/>
          <p:nvPr/>
        </p:nvGrpSpPr>
        <p:grpSpPr>
          <a:xfrm>
            <a:off x="1977274" y="294369"/>
            <a:ext cx="8237451" cy="1280152"/>
            <a:chOff x="1977274" y="338743"/>
            <a:chExt cx="8237451" cy="1280152"/>
          </a:xfrm>
        </p:grpSpPr>
        <p:sp>
          <p:nvSpPr>
            <p:cNvPr id="2" name="Hình chữ nhật: Góc Tròn 6">
              <a:extLst>
                <a:ext uri="{FF2B5EF4-FFF2-40B4-BE49-F238E27FC236}">
                  <a16:creationId xmlns:a16="http://schemas.microsoft.com/office/drawing/2014/main" xmlns="" id="{FE60A64D-E9AD-B48F-2514-A7E1A9326628}"/>
                </a:ext>
              </a:extLst>
            </p:cNvPr>
            <p:cNvSpPr/>
            <p:nvPr/>
          </p:nvSpPr>
          <p:spPr>
            <a:xfrm>
              <a:off x="1977274" y="338743"/>
              <a:ext cx="8237451" cy="1280152"/>
            </a:xfrm>
            <a:custGeom>
              <a:avLst/>
              <a:gdLst>
                <a:gd name="connsiteX0" fmla="*/ 0 w 8237451"/>
                <a:gd name="connsiteY0" fmla="*/ 213363 h 1280152"/>
                <a:gd name="connsiteX1" fmla="*/ 213363 w 8237451"/>
                <a:gd name="connsiteY1" fmla="*/ 0 h 1280152"/>
                <a:gd name="connsiteX2" fmla="*/ 8024088 w 8237451"/>
                <a:gd name="connsiteY2" fmla="*/ 0 h 1280152"/>
                <a:gd name="connsiteX3" fmla="*/ 8237451 w 8237451"/>
                <a:gd name="connsiteY3" fmla="*/ 213363 h 1280152"/>
                <a:gd name="connsiteX4" fmla="*/ 8237451 w 8237451"/>
                <a:gd name="connsiteY4" fmla="*/ 1066789 h 1280152"/>
                <a:gd name="connsiteX5" fmla="*/ 8024088 w 8237451"/>
                <a:gd name="connsiteY5" fmla="*/ 1280152 h 1280152"/>
                <a:gd name="connsiteX6" fmla="*/ 213363 w 8237451"/>
                <a:gd name="connsiteY6" fmla="*/ 1280152 h 1280152"/>
                <a:gd name="connsiteX7" fmla="*/ 0 w 8237451"/>
                <a:gd name="connsiteY7" fmla="*/ 1066789 h 1280152"/>
                <a:gd name="connsiteX8" fmla="*/ 0 w 8237451"/>
                <a:gd name="connsiteY8" fmla="*/ 213363 h 1280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37451" h="1280152" fill="none" extrusionOk="0">
                  <a:moveTo>
                    <a:pt x="0" y="213363"/>
                  </a:moveTo>
                  <a:cubicBezTo>
                    <a:pt x="-9076" y="96090"/>
                    <a:pt x="92950" y="14627"/>
                    <a:pt x="213363" y="0"/>
                  </a:cubicBezTo>
                  <a:cubicBezTo>
                    <a:pt x="3016897" y="77600"/>
                    <a:pt x="7181268" y="-27269"/>
                    <a:pt x="8024088" y="0"/>
                  </a:cubicBezTo>
                  <a:cubicBezTo>
                    <a:pt x="8144787" y="-3776"/>
                    <a:pt x="8250617" y="99402"/>
                    <a:pt x="8237451" y="213363"/>
                  </a:cubicBezTo>
                  <a:cubicBezTo>
                    <a:pt x="8312970" y="473678"/>
                    <a:pt x="8167397" y="949505"/>
                    <a:pt x="8237451" y="1066789"/>
                  </a:cubicBezTo>
                  <a:cubicBezTo>
                    <a:pt x="8224610" y="1179603"/>
                    <a:pt x="8123625" y="1288223"/>
                    <a:pt x="8024088" y="1280152"/>
                  </a:cubicBezTo>
                  <a:cubicBezTo>
                    <a:pt x="6988336" y="1329329"/>
                    <a:pt x="2091586" y="1157450"/>
                    <a:pt x="213363" y="1280152"/>
                  </a:cubicBezTo>
                  <a:cubicBezTo>
                    <a:pt x="94984" y="1284317"/>
                    <a:pt x="-7259" y="1190876"/>
                    <a:pt x="0" y="1066789"/>
                  </a:cubicBezTo>
                  <a:cubicBezTo>
                    <a:pt x="-52072" y="666624"/>
                    <a:pt x="-11461" y="506865"/>
                    <a:pt x="0" y="213363"/>
                  </a:cubicBezTo>
                  <a:close/>
                </a:path>
                <a:path w="8237451" h="1280152" stroke="0" extrusionOk="0">
                  <a:moveTo>
                    <a:pt x="0" y="213363"/>
                  </a:moveTo>
                  <a:cubicBezTo>
                    <a:pt x="20643" y="93166"/>
                    <a:pt x="108448" y="-862"/>
                    <a:pt x="213363" y="0"/>
                  </a:cubicBezTo>
                  <a:cubicBezTo>
                    <a:pt x="1302111" y="-129276"/>
                    <a:pt x="7033666" y="-77778"/>
                    <a:pt x="8024088" y="0"/>
                  </a:cubicBezTo>
                  <a:cubicBezTo>
                    <a:pt x="8135133" y="-21653"/>
                    <a:pt x="8233841" y="116344"/>
                    <a:pt x="8237451" y="213363"/>
                  </a:cubicBezTo>
                  <a:cubicBezTo>
                    <a:pt x="8288825" y="585715"/>
                    <a:pt x="8228230" y="666134"/>
                    <a:pt x="8237451" y="1066789"/>
                  </a:cubicBezTo>
                  <a:cubicBezTo>
                    <a:pt x="8238438" y="1186707"/>
                    <a:pt x="8124660" y="1286020"/>
                    <a:pt x="8024088" y="1280152"/>
                  </a:cubicBezTo>
                  <a:cubicBezTo>
                    <a:pt x="6582498" y="1324372"/>
                    <a:pt x="2278032" y="1250770"/>
                    <a:pt x="213363" y="1280152"/>
                  </a:cubicBezTo>
                  <a:cubicBezTo>
                    <a:pt x="94060" y="1274521"/>
                    <a:pt x="-12147" y="1181819"/>
                    <a:pt x="0" y="1066789"/>
                  </a:cubicBezTo>
                  <a:cubicBezTo>
                    <a:pt x="-5847" y="758330"/>
                    <a:pt x="-62551" y="373968"/>
                    <a:pt x="0" y="213363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F04CF51C-6791-49CB-76D0-84B0279DD23F}"/>
                </a:ext>
              </a:extLst>
            </p:cNvPr>
            <p:cNvSpPr txBox="1"/>
            <p:nvPr/>
          </p:nvSpPr>
          <p:spPr>
            <a:xfrm>
              <a:off x="2471862" y="496564"/>
              <a:ext cx="745475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rgbClr val="FF0000"/>
                  </a:solidFill>
                </a:rPr>
                <a:t>a. </a:t>
              </a:r>
              <a:r>
                <a:rPr lang="en-US" sz="5400" dirty="0" err="1"/>
                <a:t>Số</a:t>
              </a:r>
              <a:r>
                <a:rPr lang="en-US" sz="5400" dirty="0"/>
                <a:t> 380 105 690 </a:t>
              </a:r>
              <a:r>
                <a:rPr lang="en-US" sz="5400" dirty="0" err="1"/>
                <a:t>đọc</a:t>
              </a:r>
              <a:r>
                <a:rPr lang="en-US" sz="5400" dirty="0"/>
                <a:t> </a:t>
              </a:r>
              <a:r>
                <a:rPr lang="en-US" sz="5400" dirty="0" err="1"/>
                <a:t>là</a:t>
              </a:r>
              <a:r>
                <a:rPr lang="en-US" sz="5400" dirty="0"/>
                <a:t>: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B1C87DAD-7255-FE08-48BF-0C31EDBFEF32}"/>
              </a:ext>
            </a:extLst>
          </p:cNvPr>
          <p:cNvGrpSpPr/>
          <p:nvPr/>
        </p:nvGrpSpPr>
        <p:grpSpPr>
          <a:xfrm>
            <a:off x="261146" y="1853202"/>
            <a:ext cx="6228454" cy="1104393"/>
            <a:chOff x="575804" y="2387305"/>
            <a:chExt cx="6184292" cy="1104393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788E7D7E-6814-BE69-EC23-8031BB6C8880}"/>
                </a:ext>
              </a:extLst>
            </p:cNvPr>
            <p:cNvSpPr/>
            <p:nvPr/>
          </p:nvSpPr>
          <p:spPr>
            <a:xfrm>
              <a:off x="1136617" y="2455352"/>
              <a:ext cx="5623479" cy="1010575"/>
            </a:xfrm>
            <a:prstGeom prst="roundRect">
              <a:avLst/>
            </a:prstGeom>
            <a:solidFill>
              <a:srgbClr val="FDF4B5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800" dirty="0">
                  <a:solidFill>
                    <a:schemeClr val="tx1"/>
                  </a:solidFill>
                </a:rPr>
                <a:t>    </a:t>
              </a:r>
              <a:r>
                <a:rPr lang="en-US" sz="3000" dirty="0">
                  <a:solidFill>
                    <a:schemeClr val="tx1"/>
                  </a:solidFill>
                </a:rPr>
                <a:t>Ba </a:t>
              </a:r>
              <a:r>
                <a:rPr lang="en-US" sz="3000" dirty="0" err="1">
                  <a:solidFill>
                    <a:schemeClr val="tx1"/>
                  </a:solidFill>
                </a:rPr>
                <a:t>mươi</a:t>
              </a:r>
              <a:r>
                <a:rPr lang="en-US" sz="3000" dirty="0">
                  <a:solidFill>
                    <a:schemeClr val="tx1"/>
                  </a:solidFill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</a:rPr>
                <a:t>tám</a:t>
              </a:r>
              <a:r>
                <a:rPr lang="en-US" sz="3000" dirty="0">
                  <a:solidFill>
                    <a:schemeClr val="tx1"/>
                  </a:solidFill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</a:rPr>
                <a:t>triệu</a:t>
              </a:r>
              <a:r>
                <a:rPr lang="en-US" sz="3000" dirty="0">
                  <a:solidFill>
                    <a:schemeClr val="tx1"/>
                  </a:solidFill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</a:rPr>
                <a:t>một</a:t>
              </a:r>
              <a:r>
                <a:rPr lang="en-US" sz="3000" dirty="0">
                  <a:solidFill>
                    <a:schemeClr val="tx1"/>
                  </a:solidFill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</a:rPr>
                <a:t>trăm</a:t>
              </a:r>
              <a:r>
                <a:rPr lang="en-US" sz="3000" dirty="0">
                  <a:solidFill>
                    <a:schemeClr val="tx1"/>
                  </a:solidFill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</a:rPr>
                <a:t>linh</a:t>
              </a:r>
              <a:endParaRPr lang="en-US" sz="3000" dirty="0">
                <a:solidFill>
                  <a:schemeClr val="tx1"/>
                </a:solidFill>
              </a:endParaRPr>
            </a:p>
            <a:p>
              <a:pPr algn="just"/>
              <a:r>
                <a:rPr lang="en-US" sz="3000" dirty="0">
                  <a:solidFill>
                    <a:schemeClr val="tx1"/>
                  </a:solidFill>
                </a:rPr>
                <a:t>    </a:t>
              </a:r>
              <a:r>
                <a:rPr lang="en-US" sz="3000" dirty="0" err="1">
                  <a:solidFill>
                    <a:schemeClr val="tx1"/>
                  </a:solidFill>
                </a:rPr>
                <a:t>năm</a:t>
              </a:r>
              <a:r>
                <a:rPr lang="en-US" sz="3000" dirty="0">
                  <a:solidFill>
                    <a:schemeClr val="tx1"/>
                  </a:solidFill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</a:rPr>
                <a:t>nghìn</a:t>
              </a:r>
              <a:r>
                <a:rPr lang="en-US" sz="3000" dirty="0">
                  <a:solidFill>
                    <a:schemeClr val="tx1"/>
                  </a:solidFill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</a:rPr>
                <a:t>sáu</a:t>
              </a:r>
              <a:r>
                <a:rPr lang="en-US" sz="3000" dirty="0">
                  <a:solidFill>
                    <a:schemeClr val="tx1"/>
                  </a:solidFill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</a:rPr>
                <a:t>trăm</a:t>
              </a:r>
              <a:r>
                <a:rPr lang="en-US" sz="3000" dirty="0">
                  <a:solidFill>
                    <a:schemeClr val="tx1"/>
                  </a:solidFill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</a:rPr>
                <a:t>chín</a:t>
              </a:r>
              <a:r>
                <a:rPr lang="en-US" sz="3000" dirty="0">
                  <a:solidFill>
                    <a:schemeClr val="tx1"/>
                  </a:solidFill>
                </a:rPr>
                <a:t> </a:t>
              </a:r>
              <a:r>
                <a:rPr lang="en-US" sz="3000" dirty="0" err="1">
                  <a:solidFill>
                    <a:schemeClr val="tx1"/>
                  </a:solidFill>
                </a:rPr>
                <a:t>mươi</a:t>
              </a:r>
              <a:r>
                <a:rPr lang="en-US" sz="2800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xmlns="" id="{4B91B369-ABAA-F684-2F51-35135C2DD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75804" y="2387305"/>
              <a:ext cx="981136" cy="1104393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391375C-5956-A5D9-60CE-93244E120238}"/>
              </a:ext>
            </a:extLst>
          </p:cNvPr>
          <p:cNvGrpSpPr/>
          <p:nvPr/>
        </p:nvGrpSpPr>
        <p:grpSpPr>
          <a:xfrm>
            <a:off x="5741818" y="3089757"/>
            <a:ext cx="6189035" cy="1106424"/>
            <a:chOff x="602158" y="3112483"/>
            <a:chExt cx="6145152" cy="1106424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4CC97F0D-1AAE-7BE9-8257-F686E1081051}"/>
                </a:ext>
              </a:extLst>
            </p:cNvPr>
            <p:cNvSpPr/>
            <p:nvPr/>
          </p:nvSpPr>
          <p:spPr>
            <a:xfrm>
              <a:off x="1127307" y="3127473"/>
              <a:ext cx="5620003" cy="1014984"/>
            </a:xfrm>
            <a:prstGeom prst="roundRect">
              <a:avLst/>
            </a:prstGeom>
            <a:solidFill>
              <a:srgbClr val="FDF4B5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800" dirty="0">
                  <a:solidFill>
                    <a:schemeClr val="tx1"/>
                  </a:solidFill>
                </a:rPr>
                <a:t>    Ba </a:t>
              </a:r>
              <a:r>
                <a:rPr lang="en-US" sz="2800" dirty="0" err="1">
                  <a:solidFill>
                    <a:schemeClr val="tx1"/>
                  </a:solidFill>
                </a:rPr>
                <a:t>trăm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tám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mươi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triệu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trăm</a:t>
              </a:r>
              <a:endParaRPr lang="en-US" sz="2800" dirty="0">
                <a:solidFill>
                  <a:schemeClr val="tx1"/>
                </a:solidFill>
              </a:endParaRPr>
            </a:p>
            <a:p>
              <a:pPr algn="just"/>
              <a:r>
                <a:rPr lang="en-US" sz="2800" dirty="0">
                  <a:solidFill>
                    <a:schemeClr val="tx1"/>
                  </a:solidFill>
                </a:rPr>
                <a:t>    </a:t>
              </a:r>
              <a:r>
                <a:rPr lang="en-US" sz="2800" dirty="0" err="1">
                  <a:solidFill>
                    <a:schemeClr val="tx1"/>
                  </a:solidFill>
                </a:rPr>
                <a:t>năm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nghìn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sáu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trăm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chín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mươi</a:t>
              </a:r>
              <a:r>
                <a:rPr lang="en-US" sz="2800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10" name="Picture 11">
              <a:extLst>
                <a:ext uri="{FF2B5EF4-FFF2-40B4-BE49-F238E27FC236}">
                  <a16:creationId xmlns:a16="http://schemas.microsoft.com/office/drawing/2014/main" xmlns="" id="{620CFFC8-425F-BDE6-0067-E1EEAC5EC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02158" y="3112483"/>
              <a:ext cx="978858" cy="1106424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6EF7BC60-40F9-E2BC-8F41-445B1BDA6D8F}"/>
              </a:ext>
            </a:extLst>
          </p:cNvPr>
          <p:cNvGrpSpPr/>
          <p:nvPr/>
        </p:nvGrpSpPr>
        <p:grpSpPr>
          <a:xfrm>
            <a:off x="261146" y="4282623"/>
            <a:ext cx="6341434" cy="1106424"/>
            <a:chOff x="478307" y="4014744"/>
            <a:chExt cx="6296470" cy="1106424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9B7C762C-6270-8217-565E-9A3F10265A1B}"/>
                </a:ext>
              </a:extLst>
            </p:cNvPr>
            <p:cNvSpPr/>
            <p:nvPr/>
          </p:nvSpPr>
          <p:spPr>
            <a:xfrm>
              <a:off x="1136616" y="4060464"/>
              <a:ext cx="5638161" cy="1014984"/>
            </a:xfrm>
            <a:prstGeom prst="roundRect">
              <a:avLst/>
            </a:prstGeom>
            <a:solidFill>
              <a:srgbClr val="FDF4B5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800" dirty="0">
                  <a:solidFill>
                    <a:schemeClr val="tx1"/>
                  </a:solidFill>
                </a:rPr>
                <a:t>    Ba </a:t>
              </a:r>
              <a:r>
                <a:rPr lang="en-US" sz="2800" dirty="0" err="1">
                  <a:solidFill>
                    <a:schemeClr val="tx1"/>
                  </a:solidFill>
                </a:rPr>
                <a:t>trăm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tám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mươi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triệu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trăm</a:t>
              </a:r>
              <a:endParaRPr lang="en-US" sz="2800" dirty="0">
                <a:solidFill>
                  <a:schemeClr val="tx1"/>
                </a:solidFill>
              </a:endParaRPr>
            </a:p>
            <a:p>
              <a:pPr algn="just"/>
              <a:r>
                <a:rPr lang="en-US" sz="2800" dirty="0">
                  <a:solidFill>
                    <a:schemeClr val="tx1"/>
                  </a:solidFill>
                </a:rPr>
                <a:t>   </a:t>
              </a:r>
              <a:r>
                <a:rPr lang="en-US" sz="2800" dirty="0" err="1">
                  <a:solidFill>
                    <a:schemeClr val="tx1"/>
                  </a:solidFill>
                </a:rPr>
                <a:t>linh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năm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nghìn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sáu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trăm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chín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mươi</a:t>
              </a:r>
              <a:r>
                <a:rPr lang="en-US" sz="2800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11" name="Picture 12">
              <a:extLst>
                <a:ext uri="{FF2B5EF4-FFF2-40B4-BE49-F238E27FC236}">
                  <a16:creationId xmlns:a16="http://schemas.microsoft.com/office/drawing/2014/main" xmlns="" id="{55E2A5FC-047D-1070-6587-FE7275802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478307" y="4014744"/>
              <a:ext cx="997915" cy="1106424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5C8E5DBA-AEE0-78E9-5CBF-03547EC9949E}"/>
              </a:ext>
            </a:extLst>
          </p:cNvPr>
          <p:cNvGrpSpPr/>
          <p:nvPr/>
        </p:nvGrpSpPr>
        <p:grpSpPr>
          <a:xfrm>
            <a:off x="5778135" y="5586182"/>
            <a:ext cx="6152718" cy="1106424"/>
            <a:chOff x="647527" y="4949012"/>
            <a:chExt cx="6109092" cy="1106424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C8DA28FA-0704-434F-07DB-3D95446D4A85}"/>
                </a:ext>
              </a:extLst>
            </p:cNvPr>
            <p:cNvSpPr/>
            <p:nvPr/>
          </p:nvSpPr>
          <p:spPr>
            <a:xfrm>
              <a:off x="1136616" y="4990920"/>
              <a:ext cx="5620003" cy="1014984"/>
            </a:xfrm>
            <a:prstGeom prst="roundRect">
              <a:avLst/>
            </a:prstGeom>
            <a:solidFill>
              <a:srgbClr val="FDF4B5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800" dirty="0">
                  <a:solidFill>
                    <a:schemeClr val="tx1"/>
                  </a:solidFill>
                </a:rPr>
                <a:t>     Ba </a:t>
              </a:r>
              <a:r>
                <a:rPr lang="en-US" sz="2800" dirty="0" err="1">
                  <a:solidFill>
                    <a:schemeClr val="tx1"/>
                  </a:solidFill>
                </a:rPr>
                <a:t>tám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không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không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năm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sáu</a:t>
              </a:r>
              <a:endParaRPr lang="en-US" sz="2800" dirty="0">
                <a:solidFill>
                  <a:schemeClr val="tx1"/>
                </a:solidFill>
              </a:endParaRPr>
            </a:p>
            <a:p>
              <a:pPr algn="just"/>
              <a:r>
                <a:rPr lang="en-US" sz="2800" dirty="0">
                  <a:solidFill>
                    <a:schemeClr val="tx1"/>
                  </a:solidFill>
                </a:rPr>
                <a:t>     </a:t>
              </a:r>
              <a:r>
                <a:rPr lang="en-US" sz="2800" dirty="0" err="1">
                  <a:solidFill>
                    <a:schemeClr val="tx1"/>
                  </a:solidFill>
                </a:rPr>
                <a:t>chín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không</a:t>
              </a:r>
              <a:r>
                <a:rPr lang="en-US" sz="2800" dirty="0">
                  <a:solidFill>
                    <a:schemeClr val="tx1"/>
                  </a:solidFill>
                </a:rPr>
                <a:t>.</a:t>
              </a:r>
            </a:p>
          </p:txBody>
        </p:sp>
        <p:pic>
          <p:nvPicPr>
            <p:cNvPr id="12" name="Picture 13">
              <a:extLst>
                <a:ext uri="{FF2B5EF4-FFF2-40B4-BE49-F238E27FC236}">
                  <a16:creationId xmlns:a16="http://schemas.microsoft.com/office/drawing/2014/main" xmlns="" id="{44D72593-8153-ACE4-91BD-5F27193D1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647527" y="4949012"/>
              <a:ext cx="978179" cy="1106424"/>
            </a:xfrm>
            <a:prstGeom prst="rect">
              <a:avLst/>
            </a:prstGeom>
          </p:spPr>
        </p:pic>
      </p:grpSp>
      <p:pic>
        <p:nvPicPr>
          <p:cNvPr id="29" name="Đúng">
            <a:extLst>
              <a:ext uri="{FF2B5EF4-FFF2-40B4-BE49-F238E27FC236}">
                <a16:creationId xmlns:a16="http://schemas.microsoft.com/office/drawing/2014/main" xmlns="" id="{6AD7A284-08FB-C25B-B09F-26D4D41D9C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3246"/>
            <a:ext cx="1631474" cy="130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035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chairs and a table&#10;&#10;Description automatically generated">
            <a:extLst>
              <a:ext uri="{FF2B5EF4-FFF2-40B4-BE49-F238E27FC236}">
                <a16:creationId xmlns:a16="http://schemas.microsoft.com/office/drawing/2014/main" xmlns="" id="{1FA80E69-56B6-56EF-E786-4CA7B5D88F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E98BD65C-A34D-E334-1597-A499951A64D5}"/>
              </a:ext>
            </a:extLst>
          </p:cNvPr>
          <p:cNvGrpSpPr/>
          <p:nvPr/>
        </p:nvGrpSpPr>
        <p:grpSpPr>
          <a:xfrm>
            <a:off x="277128" y="454708"/>
            <a:ext cx="11637737" cy="1630201"/>
            <a:chOff x="277128" y="454708"/>
            <a:chExt cx="11637737" cy="1630201"/>
          </a:xfrm>
        </p:grpSpPr>
        <p:sp>
          <p:nvSpPr>
            <p:cNvPr id="2" name="Hình chữ nhật: Góc Tròn 6">
              <a:extLst>
                <a:ext uri="{FF2B5EF4-FFF2-40B4-BE49-F238E27FC236}">
                  <a16:creationId xmlns:a16="http://schemas.microsoft.com/office/drawing/2014/main" xmlns="" id="{FE60A64D-E9AD-B48F-2514-A7E1A9326628}"/>
                </a:ext>
              </a:extLst>
            </p:cNvPr>
            <p:cNvSpPr/>
            <p:nvPr/>
          </p:nvSpPr>
          <p:spPr>
            <a:xfrm>
              <a:off x="936059" y="454708"/>
              <a:ext cx="10319877" cy="1630201"/>
            </a:xfrm>
            <a:custGeom>
              <a:avLst/>
              <a:gdLst>
                <a:gd name="connsiteX0" fmla="*/ 0 w 10319877"/>
                <a:gd name="connsiteY0" fmla="*/ 271706 h 1630201"/>
                <a:gd name="connsiteX1" fmla="*/ 271706 w 10319877"/>
                <a:gd name="connsiteY1" fmla="*/ 0 h 1630201"/>
                <a:gd name="connsiteX2" fmla="*/ 10048171 w 10319877"/>
                <a:gd name="connsiteY2" fmla="*/ 0 h 1630201"/>
                <a:gd name="connsiteX3" fmla="*/ 10319877 w 10319877"/>
                <a:gd name="connsiteY3" fmla="*/ 271706 h 1630201"/>
                <a:gd name="connsiteX4" fmla="*/ 10319877 w 10319877"/>
                <a:gd name="connsiteY4" fmla="*/ 1358495 h 1630201"/>
                <a:gd name="connsiteX5" fmla="*/ 10048171 w 10319877"/>
                <a:gd name="connsiteY5" fmla="*/ 1630201 h 1630201"/>
                <a:gd name="connsiteX6" fmla="*/ 271706 w 10319877"/>
                <a:gd name="connsiteY6" fmla="*/ 1630201 h 1630201"/>
                <a:gd name="connsiteX7" fmla="*/ 0 w 10319877"/>
                <a:gd name="connsiteY7" fmla="*/ 1358495 h 1630201"/>
                <a:gd name="connsiteX8" fmla="*/ 0 w 10319877"/>
                <a:gd name="connsiteY8" fmla="*/ 271706 h 1630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19877" h="1630201" fill="none" extrusionOk="0">
                  <a:moveTo>
                    <a:pt x="0" y="271706"/>
                  </a:moveTo>
                  <a:cubicBezTo>
                    <a:pt x="-10963" y="122329"/>
                    <a:pt x="118537" y="17658"/>
                    <a:pt x="271706" y="0"/>
                  </a:cubicBezTo>
                  <a:cubicBezTo>
                    <a:pt x="2893719" y="77600"/>
                    <a:pt x="6043992" y="-27269"/>
                    <a:pt x="10048171" y="0"/>
                  </a:cubicBezTo>
                  <a:cubicBezTo>
                    <a:pt x="10201217" y="-3941"/>
                    <a:pt x="10340251" y="127645"/>
                    <a:pt x="10319877" y="271706"/>
                  </a:cubicBezTo>
                  <a:cubicBezTo>
                    <a:pt x="10384066" y="519358"/>
                    <a:pt x="10286394" y="948713"/>
                    <a:pt x="10319877" y="1358495"/>
                  </a:cubicBezTo>
                  <a:cubicBezTo>
                    <a:pt x="10318024" y="1507829"/>
                    <a:pt x="10171203" y="1642120"/>
                    <a:pt x="10048171" y="1630201"/>
                  </a:cubicBezTo>
                  <a:cubicBezTo>
                    <a:pt x="6111435" y="1679378"/>
                    <a:pt x="4428165" y="1507499"/>
                    <a:pt x="271706" y="1630201"/>
                  </a:cubicBezTo>
                  <a:cubicBezTo>
                    <a:pt x="118474" y="1654572"/>
                    <a:pt x="-20033" y="1525803"/>
                    <a:pt x="0" y="1358495"/>
                  </a:cubicBezTo>
                  <a:cubicBezTo>
                    <a:pt x="-92701" y="896146"/>
                    <a:pt x="94407" y="470583"/>
                    <a:pt x="0" y="271706"/>
                  </a:cubicBezTo>
                  <a:close/>
                </a:path>
                <a:path w="10319877" h="1630201" stroke="0" extrusionOk="0">
                  <a:moveTo>
                    <a:pt x="0" y="271706"/>
                  </a:moveTo>
                  <a:cubicBezTo>
                    <a:pt x="1808" y="121440"/>
                    <a:pt x="134727" y="-873"/>
                    <a:pt x="271706" y="0"/>
                  </a:cubicBezTo>
                  <a:cubicBezTo>
                    <a:pt x="2436109" y="-129276"/>
                    <a:pt x="5867859" y="-77778"/>
                    <a:pt x="10048171" y="0"/>
                  </a:cubicBezTo>
                  <a:cubicBezTo>
                    <a:pt x="10196176" y="-6547"/>
                    <a:pt x="10317774" y="133775"/>
                    <a:pt x="10319877" y="271706"/>
                  </a:cubicBezTo>
                  <a:cubicBezTo>
                    <a:pt x="10358997" y="783232"/>
                    <a:pt x="10229297" y="962363"/>
                    <a:pt x="10319877" y="1358495"/>
                  </a:cubicBezTo>
                  <a:cubicBezTo>
                    <a:pt x="10331351" y="1532752"/>
                    <a:pt x="10192489" y="1632152"/>
                    <a:pt x="10048171" y="1630201"/>
                  </a:cubicBezTo>
                  <a:cubicBezTo>
                    <a:pt x="5532836" y="1674421"/>
                    <a:pt x="4282344" y="1600819"/>
                    <a:pt x="271706" y="1630201"/>
                  </a:cubicBezTo>
                  <a:cubicBezTo>
                    <a:pt x="116824" y="1611672"/>
                    <a:pt x="-8064" y="1506690"/>
                    <a:pt x="0" y="1358495"/>
                  </a:cubicBezTo>
                  <a:cubicBezTo>
                    <a:pt x="-30220" y="1113045"/>
                    <a:pt x="-35520" y="519595"/>
                    <a:pt x="0" y="27170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6B09A18-936A-5285-43D2-B3B88FBC2CA8}"/>
                </a:ext>
              </a:extLst>
            </p:cNvPr>
            <p:cNvSpPr txBox="1"/>
            <p:nvPr/>
          </p:nvSpPr>
          <p:spPr>
            <a:xfrm>
              <a:off x="277128" y="844792"/>
              <a:ext cx="116377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</a:rPr>
                <a:t>b. </a:t>
              </a:r>
              <a:r>
                <a:rPr lang="en-US" sz="4800" dirty="0" err="1"/>
                <a:t>Chữ</a:t>
              </a:r>
              <a:r>
                <a:rPr lang="en-US" sz="4800" dirty="0"/>
                <a:t> </a:t>
              </a:r>
              <a:r>
                <a:rPr lang="en-US" sz="4800" dirty="0" err="1"/>
                <a:t>số</a:t>
              </a:r>
              <a:r>
                <a:rPr lang="en-US" sz="4800" dirty="0"/>
                <a:t> 8 </a:t>
              </a:r>
              <a:r>
                <a:rPr lang="en-US" sz="4800" dirty="0" err="1"/>
                <a:t>trong</a:t>
              </a:r>
              <a:r>
                <a:rPr lang="en-US" sz="4800" dirty="0"/>
                <a:t> </a:t>
              </a:r>
              <a:r>
                <a:rPr lang="en-US" sz="4800" dirty="0" err="1"/>
                <a:t>số</a:t>
              </a:r>
              <a:r>
                <a:rPr lang="en-US" sz="4800" dirty="0"/>
                <a:t> 380 105 </a:t>
              </a:r>
              <a:r>
                <a:rPr lang="en-US" sz="4800" dirty="0" err="1"/>
                <a:t>có</a:t>
              </a:r>
              <a:r>
                <a:rPr lang="en-US" sz="4800" dirty="0"/>
                <a:t> </a:t>
              </a:r>
              <a:r>
                <a:rPr lang="en-US" sz="4800" dirty="0" err="1"/>
                <a:t>giá</a:t>
              </a:r>
              <a:r>
                <a:rPr lang="en-US" sz="4800" dirty="0"/>
                <a:t> </a:t>
              </a:r>
              <a:r>
                <a:rPr lang="en-US" sz="4800" dirty="0" err="1"/>
                <a:t>trị</a:t>
              </a:r>
              <a:r>
                <a:rPr lang="en-US" sz="4800" dirty="0"/>
                <a:t> </a:t>
              </a:r>
              <a:r>
                <a:rPr lang="en-US" sz="4800" dirty="0" err="1"/>
                <a:t>là</a:t>
              </a:r>
              <a:r>
                <a:rPr lang="en-US" sz="4800" dirty="0"/>
                <a:t>: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6BBDC0F2-F076-95BD-7F95-8CC6DEABE149}"/>
              </a:ext>
            </a:extLst>
          </p:cNvPr>
          <p:cNvGrpSpPr/>
          <p:nvPr/>
        </p:nvGrpSpPr>
        <p:grpSpPr>
          <a:xfrm>
            <a:off x="1440697" y="2442596"/>
            <a:ext cx="4494998" cy="1463040"/>
            <a:chOff x="1440697" y="2442596"/>
            <a:chExt cx="4494998" cy="146304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CED7E08E-5187-99E2-F5E8-839F2AFDB9AC}"/>
                </a:ext>
              </a:extLst>
            </p:cNvPr>
            <p:cNvGrpSpPr/>
            <p:nvPr/>
          </p:nvGrpSpPr>
          <p:grpSpPr>
            <a:xfrm>
              <a:off x="1440697" y="2442596"/>
              <a:ext cx="4494998" cy="1463040"/>
              <a:chOff x="486739" y="2414472"/>
              <a:chExt cx="4463127" cy="1463040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xmlns="" id="{C01B181F-24A5-BAB2-6680-0DD25F87B8DE}"/>
                  </a:ext>
                </a:extLst>
              </p:cNvPr>
              <p:cNvSpPr/>
              <p:nvPr/>
            </p:nvSpPr>
            <p:spPr>
              <a:xfrm>
                <a:off x="1136617" y="2455351"/>
                <a:ext cx="3813249" cy="1371600"/>
              </a:xfrm>
              <a:prstGeom prst="roundRect">
                <a:avLst/>
              </a:prstGeom>
              <a:solidFill>
                <a:srgbClr val="FDF4B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1" name="Picture 4">
                <a:extLst>
                  <a:ext uri="{FF2B5EF4-FFF2-40B4-BE49-F238E27FC236}">
                    <a16:creationId xmlns:a16="http://schemas.microsoft.com/office/drawing/2014/main" xmlns="" id="{44DEFE6E-339D-041B-22B1-ECB23F9784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86739" y="2414472"/>
                <a:ext cx="1299755" cy="1463040"/>
              </a:xfrm>
              <a:prstGeom prst="rect">
                <a:avLst/>
              </a:prstGeom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291D8574-F5BC-96A2-2677-E62CA0A936AE}"/>
                </a:ext>
              </a:extLst>
            </p:cNvPr>
            <p:cNvSpPr txBox="1"/>
            <p:nvPr/>
          </p:nvSpPr>
          <p:spPr>
            <a:xfrm>
              <a:off x="3305010" y="2678863"/>
              <a:ext cx="141373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/>
                <a:t>80</a:t>
              </a:r>
              <a:endParaRPr lang="en-US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0E066D82-4AF1-59D2-12A9-8FA7253A9088}"/>
              </a:ext>
            </a:extLst>
          </p:cNvPr>
          <p:cNvGrpSpPr/>
          <p:nvPr/>
        </p:nvGrpSpPr>
        <p:grpSpPr>
          <a:xfrm>
            <a:off x="6687751" y="2415709"/>
            <a:ext cx="4455159" cy="1463040"/>
            <a:chOff x="6687751" y="2415709"/>
            <a:chExt cx="4455159" cy="14630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A281D564-81FD-3099-0410-D8942ED103E7}"/>
                </a:ext>
              </a:extLst>
            </p:cNvPr>
            <p:cNvGrpSpPr/>
            <p:nvPr/>
          </p:nvGrpSpPr>
          <p:grpSpPr>
            <a:xfrm>
              <a:off x="6687751" y="2415709"/>
              <a:ext cx="4455159" cy="1463040"/>
              <a:chOff x="597907" y="3085958"/>
              <a:chExt cx="4423568" cy="1463040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xmlns="" id="{3F827ACE-676B-3E69-E054-0FD266C03C1F}"/>
                  </a:ext>
                </a:extLst>
              </p:cNvPr>
              <p:cNvSpPr/>
              <p:nvPr/>
            </p:nvSpPr>
            <p:spPr>
              <a:xfrm>
                <a:off x="1208227" y="3131678"/>
                <a:ext cx="3813248" cy="1371600"/>
              </a:xfrm>
              <a:prstGeom prst="roundRect">
                <a:avLst/>
              </a:prstGeom>
              <a:solidFill>
                <a:srgbClr val="FDF4B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6" name="Picture 11">
                <a:extLst>
                  <a:ext uri="{FF2B5EF4-FFF2-40B4-BE49-F238E27FC236}">
                    <a16:creationId xmlns:a16="http://schemas.microsoft.com/office/drawing/2014/main" xmlns="" id="{64727E2A-8CF0-3010-08EA-E21DD0B2B0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97907" y="3085958"/>
                <a:ext cx="1294357" cy="1463040"/>
              </a:xfrm>
              <a:prstGeom prst="rect">
                <a:avLst/>
              </a:prstGeom>
            </p:spPr>
          </p:pic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02F92FFA-2E3D-5E29-FE36-107583973245}"/>
                </a:ext>
              </a:extLst>
            </p:cNvPr>
            <p:cNvSpPr txBox="1"/>
            <p:nvPr/>
          </p:nvSpPr>
          <p:spPr>
            <a:xfrm>
              <a:off x="8515803" y="2678863"/>
              <a:ext cx="141373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/>
                <a:t>800</a:t>
              </a:r>
              <a:endParaRPr lang="en-US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DD538D06-7875-FF09-A1D0-2EE5E08A8597}"/>
              </a:ext>
            </a:extLst>
          </p:cNvPr>
          <p:cNvGrpSpPr/>
          <p:nvPr/>
        </p:nvGrpSpPr>
        <p:grpSpPr>
          <a:xfrm>
            <a:off x="6687751" y="4255269"/>
            <a:ext cx="4568185" cy="1463040"/>
            <a:chOff x="6687751" y="4255269"/>
            <a:chExt cx="4568185" cy="146304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AAAB5FD5-FD9B-0FC3-6B98-87D7C052FCB3}"/>
                </a:ext>
              </a:extLst>
            </p:cNvPr>
            <p:cNvGrpSpPr/>
            <p:nvPr/>
          </p:nvGrpSpPr>
          <p:grpSpPr>
            <a:xfrm>
              <a:off x="6687751" y="4255269"/>
              <a:ext cx="4455158" cy="1463040"/>
              <a:chOff x="526294" y="4986078"/>
              <a:chExt cx="4423569" cy="1463040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xmlns="" id="{9818AC96-2B35-8341-5B9D-BA0EC9464F0A}"/>
                  </a:ext>
                </a:extLst>
              </p:cNvPr>
              <p:cNvSpPr/>
              <p:nvPr/>
            </p:nvSpPr>
            <p:spPr>
              <a:xfrm>
                <a:off x="1136614" y="4990920"/>
                <a:ext cx="3813249" cy="1371600"/>
              </a:xfrm>
              <a:prstGeom prst="roundRect">
                <a:avLst/>
              </a:prstGeom>
              <a:solidFill>
                <a:srgbClr val="FDF4B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2" name="Picture 13">
                <a:extLst>
                  <a:ext uri="{FF2B5EF4-FFF2-40B4-BE49-F238E27FC236}">
                    <a16:creationId xmlns:a16="http://schemas.microsoft.com/office/drawing/2014/main" xmlns="" id="{25299658-07B1-A91A-E804-AB8842B82E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26294" y="4986078"/>
                <a:ext cx="1293459" cy="1463040"/>
              </a:xfrm>
              <a:prstGeom prst="rect">
                <a:avLst/>
              </a:prstGeom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DD1F9221-5F69-7D9D-FB27-11BCD2689ED4}"/>
                </a:ext>
              </a:extLst>
            </p:cNvPr>
            <p:cNvSpPr txBox="1"/>
            <p:nvPr/>
          </p:nvSpPr>
          <p:spPr>
            <a:xfrm>
              <a:off x="7861931" y="4478957"/>
              <a:ext cx="339400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/>
                <a:t>8 000 000</a:t>
              </a:r>
              <a:endParaRPr lang="en-US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002A6212-420D-A021-6A6D-8F7B0409C7A3}"/>
              </a:ext>
            </a:extLst>
          </p:cNvPr>
          <p:cNvGrpSpPr/>
          <p:nvPr/>
        </p:nvGrpSpPr>
        <p:grpSpPr>
          <a:xfrm>
            <a:off x="1446768" y="4209550"/>
            <a:ext cx="4488927" cy="1463040"/>
            <a:chOff x="1446768" y="4209550"/>
            <a:chExt cx="4488927" cy="146304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27D88973-6959-93BF-0582-024B32C1662C}"/>
                </a:ext>
              </a:extLst>
            </p:cNvPr>
            <p:cNvGrpSpPr/>
            <p:nvPr/>
          </p:nvGrpSpPr>
          <p:grpSpPr>
            <a:xfrm>
              <a:off x="1446768" y="4209550"/>
              <a:ext cx="4488927" cy="1463040"/>
              <a:chOff x="499572" y="3976000"/>
              <a:chExt cx="4457097" cy="1463040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xmlns="" id="{C4F2D13F-D2B5-7F22-0259-7C86F596B027}"/>
                  </a:ext>
                </a:extLst>
              </p:cNvPr>
              <p:cNvSpPr/>
              <p:nvPr/>
            </p:nvSpPr>
            <p:spPr>
              <a:xfrm>
                <a:off x="1143421" y="4026561"/>
                <a:ext cx="3813248" cy="1371600"/>
              </a:xfrm>
              <a:prstGeom prst="roundRect">
                <a:avLst/>
              </a:prstGeom>
              <a:solidFill>
                <a:srgbClr val="FDF4B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60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9" name="Picture 12">
                <a:extLst>
                  <a:ext uri="{FF2B5EF4-FFF2-40B4-BE49-F238E27FC236}">
                    <a16:creationId xmlns:a16="http://schemas.microsoft.com/office/drawing/2014/main" xmlns="" id="{0716326C-FB96-0B7D-CD65-2C1E967F4C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99572" y="3976000"/>
                <a:ext cx="1319557" cy="146304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6F9420B3-C5C3-B697-2DB0-FB175CFE8243}"/>
                </a:ext>
              </a:extLst>
            </p:cNvPr>
            <p:cNvSpPr txBox="1"/>
            <p:nvPr/>
          </p:nvSpPr>
          <p:spPr>
            <a:xfrm>
              <a:off x="2616379" y="4433238"/>
              <a:ext cx="27909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/>
                <a:t>80 000</a:t>
              </a:r>
              <a:endParaRPr lang="en-US" dirty="0"/>
            </a:p>
          </p:txBody>
        </p:sp>
      </p:grpSp>
      <p:pic>
        <p:nvPicPr>
          <p:cNvPr id="23" name="Đúng">
            <a:extLst>
              <a:ext uri="{FF2B5EF4-FFF2-40B4-BE49-F238E27FC236}">
                <a16:creationId xmlns:a16="http://schemas.microsoft.com/office/drawing/2014/main" xmlns="" id="{2A5BBEC0-73C6-8AAF-29F8-CB30B38FB4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317" y="4287089"/>
            <a:ext cx="1631474" cy="130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822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chairs and a table&#10;&#10;Description automatically generated">
            <a:extLst>
              <a:ext uri="{FF2B5EF4-FFF2-40B4-BE49-F238E27FC236}">
                <a16:creationId xmlns:a16="http://schemas.microsoft.com/office/drawing/2014/main" xmlns="" id="{1FA80E69-56B6-56EF-E786-4CA7B5D88F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E98BD65C-A34D-E334-1597-A499951A64D5}"/>
              </a:ext>
            </a:extLst>
          </p:cNvPr>
          <p:cNvGrpSpPr/>
          <p:nvPr/>
        </p:nvGrpSpPr>
        <p:grpSpPr>
          <a:xfrm>
            <a:off x="936059" y="454708"/>
            <a:ext cx="10499550" cy="1630201"/>
            <a:chOff x="936059" y="454708"/>
            <a:chExt cx="10499550" cy="1630201"/>
          </a:xfrm>
        </p:grpSpPr>
        <p:sp>
          <p:nvSpPr>
            <p:cNvPr id="2" name="Hình chữ nhật: Góc Tròn 6">
              <a:extLst>
                <a:ext uri="{FF2B5EF4-FFF2-40B4-BE49-F238E27FC236}">
                  <a16:creationId xmlns:a16="http://schemas.microsoft.com/office/drawing/2014/main" xmlns="" id="{FE60A64D-E9AD-B48F-2514-A7E1A9326628}"/>
                </a:ext>
              </a:extLst>
            </p:cNvPr>
            <p:cNvSpPr/>
            <p:nvPr/>
          </p:nvSpPr>
          <p:spPr>
            <a:xfrm>
              <a:off x="936059" y="454708"/>
              <a:ext cx="10319877" cy="1630201"/>
            </a:xfrm>
            <a:custGeom>
              <a:avLst/>
              <a:gdLst>
                <a:gd name="connsiteX0" fmla="*/ 0 w 10319877"/>
                <a:gd name="connsiteY0" fmla="*/ 271706 h 1630201"/>
                <a:gd name="connsiteX1" fmla="*/ 271706 w 10319877"/>
                <a:gd name="connsiteY1" fmla="*/ 0 h 1630201"/>
                <a:gd name="connsiteX2" fmla="*/ 10048171 w 10319877"/>
                <a:gd name="connsiteY2" fmla="*/ 0 h 1630201"/>
                <a:gd name="connsiteX3" fmla="*/ 10319877 w 10319877"/>
                <a:gd name="connsiteY3" fmla="*/ 271706 h 1630201"/>
                <a:gd name="connsiteX4" fmla="*/ 10319877 w 10319877"/>
                <a:gd name="connsiteY4" fmla="*/ 1358495 h 1630201"/>
                <a:gd name="connsiteX5" fmla="*/ 10048171 w 10319877"/>
                <a:gd name="connsiteY5" fmla="*/ 1630201 h 1630201"/>
                <a:gd name="connsiteX6" fmla="*/ 271706 w 10319877"/>
                <a:gd name="connsiteY6" fmla="*/ 1630201 h 1630201"/>
                <a:gd name="connsiteX7" fmla="*/ 0 w 10319877"/>
                <a:gd name="connsiteY7" fmla="*/ 1358495 h 1630201"/>
                <a:gd name="connsiteX8" fmla="*/ 0 w 10319877"/>
                <a:gd name="connsiteY8" fmla="*/ 271706 h 1630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319877" h="1630201" fill="none" extrusionOk="0">
                  <a:moveTo>
                    <a:pt x="0" y="271706"/>
                  </a:moveTo>
                  <a:cubicBezTo>
                    <a:pt x="-10963" y="122329"/>
                    <a:pt x="118537" y="17658"/>
                    <a:pt x="271706" y="0"/>
                  </a:cubicBezTo>
                  <a:cubicBezTo>
                    <a:pt x="2893719" y="77600"/>
                    <a:pt x="6043992" y="-27269"/>
                    <a:pt x="10048171" y="0"/>
                  </a:cubicBezTo>
                  <a:cubicBezTo>
                    <a:pt x="10201217" y="-3941"/>
                    <a:pt x="10340251" y="127645"/>
                    <a:pt x="10319877" y="271706"/>
                  </a:cubicBezTo>
                  <a:cubicBezTo>
                    <a:pt x="10384066" y="519358"/>
                    <a:pt x="10286394" y="948713"/>
                    <a:pt x="10319877" y="1358495"/>
                  </a:cubicBezTo>
                  <a:cubicBezTo>
                    <a:pt x="10318024" y="1507829"/>
                    <a:pt x="10171203" y="1642120"/>
                    <a:pt x="10048171" y="1630201"/>
                  </a:cubicBezTo>
                  <a:cubicBezTo>
                    <a:pt x="6111435" y="1679378"/>
                    <a:pt x="4428165" y="1507499"/>
                    <a:pt x="271706" y="1630201"/>
                  </a:cubicBezTo>
                  <a:cubicBezTo>
                    <a:pt x="118474" y="1654572"/>
                    <a:pt x="-20033" y="1525803"/>
                    <a:pt x="0" y="1358495"/>
                  </a:cubicBezTo>
                  <a:cubicBezTo>
                    <a:pt x="-92701" y="896146"/>
                    <a:pt x="94407" y="470583"/>
                    <a:pt x="0" y="271706"/>
                  </a:cubicBezTo>
                  <a:close/>
                </a:path>
                <a:path w="10319877" h="1630201" stroke="0" extrusionOk="0">
                  <a:moveTo>
                    <a:pt x="0" y="271706"/>
                  </a:moveTo>
                  <a:cubicBezTo>
                    <a:pt x="1808" y="121440"/>
                    <a:pt x="134727" y="-873"/>
                    <a:pt x="271706" y="0"/>
                  </a:cubicBezTo>
                  <a:cubicBezTo>
                    <a:pt x="2436109" y="-129276"/>
                    <a:pt x="5867859" y="-77778"/>
                    <a:pt x="10048171" y="0"/>
                  </a:cubicBezTo>
                  <a:cubicBezTo>
                    <a:pt x="10196176" y="-6547"/>
                    <a:pt x="10317774" y="133775"/>
                    <a:pt x="10319877" y="271706"/>
                  </a:cubicBezTo>
                  <a:cubicBezTo>
                    <a:pt x="10358997" y="783232"/>
                    <a:pt x="10229297" y="962363"/>
                    <a:pt x="10319877" y="1358495"/>
                  </a:cubicBezTo>
                  <a:cubicBezTo>
                    <a:pt x="10331351" y="1532752"/>
                    <a:pt x="10192489" y="1632152"/>
                    <a:pt x="10048171" y="1630201"/>
                  </a:cubicBezTo>
                  <a:cubicBezTo>
                    <a:pt x="5532836" y="1674421"/>
                    <a:pt x="4282344" y="1600819"/>
                    <a:pt x="271706" y="1630201"/>
                  </a:cubicBezTo>
                  <a:cubicBezTo>
                    <a:pt x="116824" y="1611672"/>
                    <a:pt x="-8064" y="1506690"/>
                    <a:pt x="0" y="1358495"/>
                  </a:cubicBezTo>
                  <a:cubicBezTo>
                    <a:pt x="-30220" y="1113045"/>
                    <a:pt x="-35520" y="519595"/>
                    <a:pt x="0" y="27170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6B09A18-936A-5285-43D2-B3B88FBC2CA8}"/>
                </a:ext>
              </a:extLst>
            </p:cNvPr>
            <p:cNvSpPr txBox="1"/>
            <p:nvPr/>
          </p:nvSpPr>
          <p:spPr>
            <a:xfrm>
              <a:off x="1115732" y="543614"/>
              <a:ext cx="1031987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00" b="1" dirty="0">
                  <a:solidFill>
                    <a:srgbClr val="FF0000"/>
                  </a:solidFill>
                </a:rPr>
                <a:t>c. </a:t>
              </a:r>
              <a:r>
                <a:rPr lang="en-US" sz="4300" dirty="0" err="1"/>
                <a:t>Làm</a:t>
              </a:r>
              <a:r>
                <a:rPr lang="en-US" sz="4300" dirty="0"/>
                <a:t> </a:t>
              </a:r>
              <a:r>
                <a:rPr lang="en-US" sz="4300" dirty="0" err="1"/>
                <a:t>tròn</a:t>
              </a:r>
              <a:r>
                <a:rPr lang="en-US" sz="4300" dirty="0"/>
                <a:t> </a:t>
              </a:r>
              <a:r>
                <a:rPr lang="en-US" sz="4300" dirty="0" err="1"/>
                <a:t>số</a:t>
              </a:r>
              <a:r>
                <a:rPr lang="en-US" sz="4300" dirty="0"/>
                <a:t> 380 690 </a:t>
              </a:r>
              <a:r>
                <a:rPr lang="en-US" sz="4300" dirty="0" err="1"/>
                <a:t>đến</a:t>
              </a:r>
              <a:r>
                <a:rPr lang="en-US" sz="4300" dirty="0"/>
                <a:t> </a:t>
              </a:r>
              <a:r>
                <a:rPr lang="en-US" sz="4300" dirty="0" err="1"/>
                <a:t>hàng</a:t>
              </a:r>
              <a:r>
                <a:rPr lang="en-US" sz="4300" dirty="0"/>
                <a:t> </a:t>
              </a:r>
              <a:r>
                <a:rPr lang="en-US" sz="4300" dirty="0" err="1"/>
                <a:t>trăm</a:t>
              </a:r>
              <a:r>
                <a:rPr lang="en-US" sz="4300" dirty="0"/>
                <a:t> </a:t>
              </a:r>
              <a:r>
                <a:rPr lang="en-US" sz="4300" dirty="0" err="1"/>
                <a:t>nghìn</a:t>
              </a:r>
              <a:r>
                <a:rPr lang="en-US" sz="4300" dirty="0"/>
                <a:t> </a:t>
              </a:r>
              <a:r>
                <a:rPr lang="en-US" sz="4300" dirty="0" err="1"/>
                <a:t>thì</a:t>
              </a:r>
              <a:r>
                <a:rPr lang="en-US" sz="4300" dirty="0"/>
                <a:t> </a:t>
              </a:r>
              <a:r>
                <a:rPr lang="en-US" sz="4300" dirty="0" err="1"/>
                <a:t>được</a:t>
              </a:r>
              <a:r>
                <a:rPr lang="en-US" sz="4300" dirty="0"/>
                <a:t> </a:t>
              </a:r>
              <a:r>
                <a:rPr lang="en-US" sz="4300" dirty="0" err="1"/>
                <a:t>số</a:t>
              </a:r>
              <a:r>
                <a:rPr lang="en-US" sz="4300" dirty="0"/>
                <a:t>: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6BBDC0F2-F076-95BD-7F95-8CC6DEABE149}"/>
              </a:ext>
            </a:extLst>
          </p:cNvPr>
          <p:cNvGrpSpPr/>
          <p:nvPr/>
        </p:nvGrpSpPr>
        <p:grpSpPr>
          <a:xfrm>
            <a:off x="1440697" y="2442596"/>
            <a:ext cx="4502934" cy="1463040"/>
            <a:chOff x="1440697" y="2442596"/>
            <a:chExt cx="4502934" cy="146304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CED7E08E-5187-99E2-F5E8-839F2AFDB9AC}"/>
                </a:ext>
              </a:extLst>
            </p:cNvPr>
            <p:cNvGrpSpPr/>
            <p:nvPr/>
          </p:nvGrpSpPr>
          <p:grpSpPr>
            <a:xfrm>
              <a:off x="1440697" y="2442596"/>
              <a:ext cx="4494998" cy="1463040"/>
              <a:chOff x="486739" y="2414472"/>
              <a:chExt cx="4463127" cy="1463040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xmlns="" id="{C01B181F-24A5-BAB2-6680-0DD25F87B8DE}"/>
                  </a:ext>
                </a:extLst>
              </p:cNvPr>
              <p:cNvSpPr/>
              <p:nvPr/>
            </p:nvSpPr>
            <p:spPr>
              <a:xfrm>
                <a:off x="1136617" y="2455351"/>
                <a:ext cx="3813249" cy="1371600"/>
              </a:xfrm>
              <a:prstGeom prst="roundRect">
                <a:avLst/>
              </a:prstGeom>
              <a:solidFill>
                <a:srgbClr val="FDF4B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1" name="Picture 4">
                <a:extLst>
                  <a:ext uri="{FF2B5EF4-FFF2-40B4-BE49-F238E27FC236}">
                    <a16:creationId xmlns:a16="http://schemas.microsoft.com/office/drawing/2014/main" xmlns="" id="{44DEFE6E-339D-041B-22B1-ECB23F9784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86739" y="2414472"/>
                <a:ext cx="1299755" cy="1463040"/>
              </a:xfrm>
              <a:prstGeom prst="rect">
                <a:avLst/>
              </a:prstGeom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291D8574-F5BC-96A2-2677-E62CA0A936AE}"/>
                </a:ext>
              </a:extLst>
            </p:cNvPr>
            <p:cNvSpPr txBox="1"/>
            <p:nvPr/>
          </p:nvSpPr>
          <p:spPr>
            <a:xfrm>
              <a:off x="2534874" y="2662257"/>
              <a:ext cx="340875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/>
                <a:t>380 700</a:t>
              </a:r>
              <a:endParaRPr lang="en-US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0E066D82-4AF1-59D2-12A9-8FA7253A9088}"/>
              </a:ext>
            </a:extLst>
          </p:cNvPr>
          <p:cNvGrpSpPr/>
          <p:nvPr/>
        </p:nvGrpSpPr>
        <p:grpSpPr>
          <a:xfrm>
            <a:off x="6687751" y="2415709"/>
            <a:ext cx="4455159" cy="1463040"/>
            <a:chOff x="6687751" y="2415709"/>
            <a:chExt cx="4455159" cy="146304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A281D564-81FD-3099-0410-D8942ED103E7}"/>
                </a:ext>
              </a:extLst>
            </p:cNvPr>
            <p:cNvGrpSpPr/>
            <p:nvPr/>
          </p:nvGrpSpPr>
          <p:grpSpPr>
            <a:xfrm>
              <a:off x="6687751" y="2415709"/>
              <a:ext cx="4455159" cy="1463040"/>
              <a:chOff x="597907" y="3085958"/>
              <a:chExt cx="4423568" cy="1463040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xmlns="" id="{3F827ACE-676B-3E69-E054-0FD266C03C1F}"/>
                  </a:ext>
                </a:extLst>
              </p:cNvPr>
              <p:cNvSpPr/>
              <p:nvPr/>
            </p:nvSpPr>
            <p:spPr>
              <a:xfrm>
                <a:off x="1208227" y="3131678"/>
                <a:ext cx="3813248" cy="1371600"/>
              </a:xfrm>
              <a:prstGeom prst="roundRect">
                <a:avLst/>
              </a:prstGeom>
              <a:solidFill>
                <a:srgbClr val="FDF4B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6" name="Picture 11">
                <a:extLst>
                  <a:ext uri="{FF2B5EF4-FFF2-40B4-BE49-F238E27FC236}">
                    <a16:creationId xmlns:a16="http://schemas.microsoft.com/office/drawing/2014/main" xmlns="" id="{64727E2A-8CF0-3010-08EA-E21DD0B2B0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97907" y="3085958"/>
                <a:ext cx="1294357" cy="1463040"/>
              </a:xfrm>
              <a:prstGeom prst="rect">
                <a:avLst/>
              </a:prstGeom>
            </p:spPr>
          </p:pic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02F92FFA-2E3D-5E29-FE36-107583973245}"/>
                </a:ext>
              </a:extLst>
            </p:cNvPr>
            <p:cNvSpPr txBox="1"/>
            <p:nvPr/>
          </p:nvSpPr>
          <p:spPr>
            <a:xfrm>
              <a:off x="7999288" y="2662292"/>
              <a:ext cx="291980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/>
                <a:t>400 000</a:t>
              </a:r>
              <a:endParaRPr lang="en-US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DD538D06-7875-FF09-A1D0-2EE5E08A8597}"/>
              </a:ext>
            </a:extLst>
          </p:cNvPr>
          <p:cNvGrpSpPr/>
          <p:nvPr/>
        </p:nvGrpSpPr>
        <p:grpSpPr>
          <a:xfrm>
            <a:off x="6687751" y="4255269"/>
            <a:ext cx="4468442" cy="1463040"/>
            <a:chOff x="6687751" y="4255269"/>
            <a:chExt cx="4468442" cy="146304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AAAB5FD5-FD9B-0FC3-6B98-87D7C052FCB3}"/>
                </a:ext>
              </a:extLst>
            </p:cNvPr>
            <p:cNvGrpSpPr/>
            <p:nvPr/>
          </p:nvGrpSpPr>
          <p:grpSpPr>
            <a:xfrm>
              <a:off x="6687751" y="4255269"/>
              <a:ext cx="4455158" cy="1463040"/>
              <a:chOff x="526294" y="4986078"/>
              <a:chExt cx="4423569" cy="1463040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xmlns="" id="{9818AC96-2B35-8341-5B9D-BA0EC9464F0A}"/>
                  </a:ext>
                </a:extLst>
              </p:cNvPr>
              <p:cNvSpPr/>
              <p:nvPr/>
            </p:nvSpPr>
            <p:spPr>
              <a:xfrm>
                <a:off x="1136614" y="4990920"/>
                <a:ext cx="3813249" cy="1371600"/>
              </a:xfrm>
              <a:prstGeom prst="roundRect">
                <a:avLst/>
              </a:prstGeom>
              <a:solidFill>
                <a:srgbClr val="FDF4B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2" name="Picture 13">
                <a:extLst>
                  <a:ext uri="{FF2B5EF4-FFF2-40B4-BE49-F238E27FC236}">
                    <a16:creationId xmlns:a16="http://schemas.microsoft.com/office/drawing/2014/main" xmlns="" id="{25299658-07B1-A91A-E804-AB8842B82E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26294" y="4986078"/>
                <a:ext cx="1293459" cy="1463040"/>
              </a:xfrm>
              <a:prstGeom prst="rect">
                <a:avLst/>
              </a:prstGeom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DD1F9221-5F69-7D9D-FB27-11BCD2689ED4}"/>
                </a:ext>
              </a:extLst>
            </p:cNvPr>
            <p:cNvSpPr txBox="1"/>
            <p:nvPr/>
          </p:nvSpPr>
          <p:spPr>
            <a:xfrm>
              <a:off x="7762188" y="4478956"/>
              <a:ext cx="339400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/>
                <a:t>200 000</a:t>
              </a:r>
              <a:endParaRPr lang="en-US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002A6212-420D-A021-6A6D-8F7B0409C7A3}"/>
              </a:ext>
            </a:extLst>
          </p:cNvPr>
          <p:cNvGrpSpPr/>
          <p:nvPr/>
        </p:nvGrpSpPr>
        <p:grpSpPr>
          <a:xfrm>
            <a:off x="1446768" y="4209550"/>
            <a:ext cx="4488927" cy="1463040"/>
            <a:chOff x="1446768" y="4209550"/>
            <a:chExt cx="4488927" cy="146304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27D88973-6959-93BF-0582-024B32C1662C}"/>
                </a:ext>
              </a:extLst>
            </p:cNvPr>
            <p:cNvGrpSpPr/>
            <p:nvPr/>
          </p:nvGrpSpPr>
          <p:grpSpPr>
            <a:xfrm>
              <a:off x="1446768" y="4209550"/>
              <a:ext cx="4488927" cy="1463040"/>
              <a:chOff x="499572" y="3976000"/>
              <a:chExt cx="4457097" cy="1463040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xmlns="" id="{C4F2D13F-D2B5-7F22-0259-7C86F596B027}"/>
                  </a:ext>
                </a:extLst>
              </p:cNvPr>
              <p:cNvSpPr/>
              <p:nvPr/>
            </p:nvSpPr>
            <p:spPr>
              <a:xfrm>
                <a:off x="1143421" y="4026561"/>
                <a:ext cx="3813248" cy="1371600"/>
              </a:xfrm>
              <a:prstGeom prst="roundRect">
                <a:avLst/>
              </a:prstGeom>
              <a:solidFill>
                <a:srgbClr val="FDF4B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60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9" name="Picture 12">
                <a:extLst>
                  <a:ext uri="{FF2B5EF4-FFF2-40B4-BE49-F238E27FC236}">
                    <a16:creationId xmlns:a16="http://schemas.microsoft.com/office/drawing/2014/main" xmlns="" id="{0716326C-FB96-0B7D-CD65-2C1E967F4C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99572" y="3976000"/>
                <a:ext cx="1319557" cy="146304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6F9420B3-C5C3-B697-2DB0-FB175CFE8243}"/>
                </a:ext>
              </a:extLst>
            </p:cNvPr>
            <p:cNvSpPr txBox="1"/>
            <p:nvPr/>
          </p:nvSpPr>
          <p:spPr>
            <a:xfrm>
              <a:off x="2847669" y="4478956"/>
              <a:ext cx="27909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/>
                <a:t>380 000</a:t>
              </a:r>
              <a:endParaRPr lang="en-US" dirty="0"/>
            </a:p>
          </p:txBody>
        </p:sp>
      </p:grpSp>
      <p:pic>
        <p:nvPicPr>
          <p:cNvPr id="23" name="Đúng">
            <a:extLst>
              <a:ext uri="{FF2B5EF4-FFF2-40B4-BE49-F238E27FC236}">
                <a16:creationId xmlns:a16="http://schemas.microsoft.com/office/drawing/2014/main" xmlns="" id="{2A5BBEC0-73C6-8AAF-29F8-CB30B38FB4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129" y="2405657"/>
            <a:ext cx="1631474" cy="130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315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at a table&#10;&#10;Description automatically generated">
            <a:extLst>
              <a:ext uri="{FF2B5EF4-FFF2-40B4-BE49-F238E27FC236}">
                <a16:creationId xmlns:a16="http://schemas.microsoft.com/office/drawing/2014/main" xmlns="" id="{9739AA65-43FD-44EC-34B5-9350AED84C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" b="1935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 descr="A cartoon of a person wearing a chef hat&#10;&#10;Description automatically generated">
            <a:extLst>
              <a:ext uri="{FF2B5EF4-FFF2-40B4-BE49-F238E27FC236}">
                <a16:creationId xmlns:a16="http://schemas.microsoft.com/office/drawing/2014/main" xmlns="" id="{05FBE10E-679A-A75B-D209-522B23826A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7" b="89905" l="9962" r="95965">
                        <a14:backgroundMark x1="89660" y1="87382" x2="84994" y2="59148"/>
                        <a14:backgroundMark x1="77175" y1="64196" x2="84615" y2="80757"/>
                        <a14:backgroundMark x1="21690" y1="51735" x2="26986" y2="74290"/>
                        <a14:backgroundMark x1="79193" y1="58991" x2="69987" y2="74132"/>
                        <a14:backgroundMark x1="70492" y1="75710" x2="76671" y2="71451"/>
                        <a14:backgroundMark x1="76671" y1="71451" x2="76797" y2="70978"/>
                        <a14:backgroundMark x1="75032" y1="76341" x2="81084" y2="81703"/>
                        <a14:backgroundMark x1="81084" y1="81703" x2="93947" y2="86278"/>
                        <a14:backgroundMark x1="93947" y1="86278" x2="87264" y2="81703"/>
                        <a14:backgroundMark x1="87264" y1="81703" x2="76293" y2="79495"/>
                        <a14:backgroundMark x1="76293" y1="79495" x2="70366" y2="69716"/>
                        <a14:backgroundMark x1="70366" y1="69716" x2="81589" y2="50473"/>
                        <a14:backgroundMark x1="81589" y1="50473" x2="81841" y2="38801"/>
                        <a14:backgroundMark x1="32913" y1="18139" x2="29130" y2="25868"/>
                        <a14:backgroundMark x1="29130" y1="25868" x2="24590" y2="52050"/>
                        <a14:backgroundMark x1="26734" y1="50158" x2="29130" y2="79811"/>
                        <a14:backgroundMark x1="19168" y1="57886" x2="22573" y2="50789"/>
                        <a14:backgroundMark x1="22573" y1="50789" x2="22573" y2="50789"/>
                        <a14:backgroundMark x1="22573" y1="50789" x2="31526" y2="50631"/>
                        <a14:backgroundMark x1="31526" y1="50631" x2="32913" y2="50631"/>
                        <a14:backgroundMark x1="62926" y1="73502" x2="67591" y2="92429"/>
                        <a14:backgroundMark x1="56620" y1="66877" x2="58764" y2="66719"/>
                        <a14:backgroundMark x1="66330" y1="72240" x2="67591" y2="77287"/>
                        <a14:backgroundMark x1="72509" y1="75079" x2="65700" y2="70978"/>
                        <a14:backgroundMark x1="65700" y1="70978" x2="95460" y2="87066"/>
                        <a14:backgroundMark x1="95208" y1="89432" x2="95965" y2="89748"/>
                        <a14:backgroundMark x1="96469" y1="88801" x2="96343" y2="88170"/>
                        <a14:backgroundMark x1="96091" y1="88170" x2="95082" y2="87697"/>
                        <a14:backgroundMark x1="95082" y1="87382" x2="95082" y2="89905"/>
                        <a14:backgroundMark x1="37957" y1="65300" x2="37579" y2="65931"/>
                        <a14:backgroundMark x1="20303" y1="58833" x2="21311" y2="63722"/>
                        <a14:backgroundMark x1="20303" y1="58991" x2="17024" y2="54259"/>
                        <a14:backgroundMark x1="22446" y1="56940" x2="20050" y2="57098"/>
                        <a14:backgroundMark x1="19672" y1="58360" x2="20555" y2="57886"/>
                        <a14:backgroundMark x1="53342" y1="89117" x2="64061" y2="86435"/>
                        <a14:backgroundMark x1="55738" y1="88328" x2="57251" y2="85174"/>
                        <a14:backgroundMark x1="56494" y1="85489" x2="59016" y2="94006"/>
                        <a14:backgroundMark x1="38966" y1="88328" x2="38966" y2="88328"/>
                        <a14:backgroundMark x1="44136" y1="84543" x2="44767" y2="88644"/>
                        <a14:backgroundMark x1="25977" y1="63565" x2="33796" y2="687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17" y="1532707"/>
            <a:ext cx="3720589" cy="2974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D44C183-E47A-CD0B-C6AB-6B9FB901C5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129" flipH="1">
            <a:off x="73962" y="1248394"/>
            <a:ext cx="1557561" cy="1814634"/>
          </a:xfrm>
          <a:prstGeom prst="rect">
            <a:avLst/>
          </a:prstGeom>
        </p:spPr>
      </p:pic>
      <p:pic>
        <p:nvPicPr>
          <p:cNvPr id="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700F0C26-AE7D-FF50-BDDB-497ACB0EEB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0848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chairs and a table&#10;&#10;Description automatically generated">
            <a:extLst>
              <a:ext uri="{FF2B5EF4-FFF2-40B4-BE49-F238E27FC236}">
                <a16:creationId xmlns:a16="http://schemas.microsoft.com/office/drawing/2014/main" xmlns="" id="{1FA80E69-56B6-56EF-E786-4CA7B5D88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xmlns="" id="{FE60A64D-E9AD-B48F-2514-A7E1A9326628}"/>
              </a:ext>
            </a:extLst>
          </p:cNvPr>
          <p:cNvSpPr/>
          <p:nvPr/>
        </p:nvSpPr>
        <p:spPr>
          <a:xfrm>
            <a:off x="301854" y="231873"/>
            <a:ext cx="11588271" cy="6458992"/>
          </a:xfrm>
          <a:custGeom>
            <a:avLst/>
            <a:gdLst>
              <a:gd name="connsiteX0" fmla="*/ 0 w 11588271"/>
              <a:gd name="connsiteY0" fmla="*/ 1076520 h 6458992"/>
              <a:gd name="connsiteX1" fmla="*/ 1076520 w 11588271"/>
              <a:gd name="connsiteY1" fmla="*/ 0 h 6458992"/>
              <a:gd name="connsiteX2" fmla="*/ 10511751 w 11588271"/>
              <a:gd name="connsiteY2" fmla="*/ 0 h 6458992"/>
              <a:gd name="connsiteX3" fmla="*/ 11588271 w 11588271"/>
              <a:gd name="connsiteY3" fmla="*/ 1076520 h 6458992"/>
              <a:gd name="connsiteX4" fmla="*/ 11588271 w 11588271"/>
              <a:gd name="connsiteY4" fmla="*/ 5382472 h 6458992"/>
              <a:gd name="connsiteX5" fmla="*/ 10511751 w 11588271"/>
              <a:gd name="connsiteY5" fmla="*/ 6458992 h 6458992"/>
              <a:gd name="connsiteX6" fmla="*/ 1076520 w 11588271"/>
              <a:gd name="connsiteY6" fmla="*/ 6458992 h 6458992"/>
              <a:gd name="connsiteX7" fmla="*/ 0 w 11588271"/>
              <a:gd name="connsiteY7" fmla="*/ 5382472 h 6458992"/>
              <a:gd name="connsiteX8" fmla="*/ 0 w 11588271"/>
              <a:gd name="connsiteY8" fmla="*/ 1076520 h 645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271" h="6458992" fill="none" extrusionOk="0">
                <a:moveTo>
                  <a:pt x="0" y="1076520"/>
                </a:moveTo>
                <a:cubicBezTo>
                  <a:pt x="-19290" y="483173"/>
                  <a:pt x="470845" y="63197"/>
                  <a:pt x="1076520" y="0"/>
                </a:cubicBezTo>
                <a:cubicBezTo>
                  <a:pt x="3069800" y="77600"/>
                  <a:pt x="7688060" y="-27269"/>
                  <a:pt x="10511751" y="0"/>
                </a:cubicBezTo>
                <a:cubicBezTo>
                  <a:pt x="11115031" y="-11521"/>
                  <a:pt x="11629081" y="493988"/>
                  <a:pt x="11588271" y="1076520"/>
                </a:cubicBezTo>
                <a:cubicBezTo>
                  <a:pt x="11697271" y="1525097"/>
                  <a:pt x="11510062" y="4090502"/>
                  <a:pt x="11588271" y="5382472"/>
                </a:cubicBezTo>
                <a:cubicBezTo>
                  <a:pt x="11526081" y="5952690"/>
                  <a:pt x="11030157" y="6492572"/>
                  <a:pt x="10511751" y="6458992"/>
                </a:cubicBezTo>
                <a:cubicBezTo>
                  <a:pt x="6111798" y="6508169"/>
                  <a:pt x="5178789" y="6336290"/>
                  <a:pt x="1076520" y="6458992"/>
                </a:cubicBezTo>
                <a:cubicBezTo>
                  <a:pt x="481006" y="6466424"/>
                  <a:pt x="-8773" y="5984571"/>
                  <a:pt x="0" y="5382472"/>
                </a:cubicBezTo>
                <a:cubicBezTo>
                  <a:pt x="47022" y="4327408"/>
                  <a:pt x="104569" y="2458354"/>
                  <a:pt x="0" y="1076520"/>
                </a:cubicBezTo>
                <a:close/>
              </a:path>
              <a:path w="11588271" h="6458992" stroke="0" extrusionOk="0">
                <a:moveTo>
                  <a:pt x="0" y="1076520"/>
                </a:moveTo>
                <a:cubicBezTo>
                  <a:pt x="15586" y="480193"/>
                  <a:pt x="598814" y="-7796"/>
                  <a:pt x="1076520" y="0"/>
                </a:cubicBezTo>
                <a:cubicBezTo>
                  <a:pt x="3880764" y="-129276"/>
                  <a:pt x="6023874" y="-77778"/>
                  <a:pt x="10511751" y="0"/>
                </a:cubicBezTo>
                <a:cubicBezTo>
                  <a:pt x="11080555" y="-82066"/>
                  <a:pt x="11568877" y="593805"/>
                  <a:pt x="11588271" y="1076520"/>
                </a:cubicBezTo>
                <a:cubicBezTo>
                  <a:pt x="11669870" y="2525901"/>
                  <a:pt x="11742571" y="4763223"/>
                  <a:pt x="11588271" y="5382472"/>
                </a:cubicBezTo>
                <a:cubicBezTo>
                  <a:pt x="11634273" y="6074033"/>
                  <a:pt x="11080144" y="6467880"/>
                  <a:pt x="10511751" y="6458992"/>
                </a:cubicBezTo>
                <a:cubicBezTo>
                  <a:pt x="6966835" y="6503212"/>
                  <a:pt x="5320240" y="6429610"/>
                  <a:pt x="1076520" y="6458992"/>
                </a:cubicBezTo>
                <a:cubicBezTo>
                  <a:pt x="477852" y="6443156"/>
                  <a:pt x="-23842" y="5971508"/>
                  <a:pt x="0" y="5382472"/>
                </a:cubicBezTo>
                <a:cubicBezTo>
                  <a:pt x="-159954" y="4345867"/>
                  <a:pt x="22140" y="2454902"/>
                  <a:pt x="0" y="107652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FB23CECE-F6DF-A517-6894-79E73965AF96}"/>
              </a:ext>
            </a:extLst>
          </p:cNvPr>
          <p:cNvGrpSpPr/>
          <p:nvPr/>
        </p:nvGrpSpPr>
        <p:grpSpPr>
          <a:xfrm>
            <a:off x="757783" y="421754"/>
            <a:ext cx="10970232" cy="1331189"/>
            <a:chOff x="643483" y="518482"/>
            <a:chExt cx="10970232" cy="1331189"/>
          </a:xfrm>
        </p:grpSpPr>
        <p:grpSp>
          <p:nvGrpSpPr>
            <p:cNvPr id="5" name="Nhóm 15">
              <a:extLst>
                <a:ext uri="{FF2B5EF4-FFF2-40B4-BE49-F238E27FC236}">
                  <a16:creationId xmlns:a16="http://schemas.microsoft.com/office/drawing/2014/main" xmlns="" id="{AEF6D804-8142-6F43-33B7-0520D3DF73E3}"/>
                </a:ext>
              </a:extLst>
            </p:cNvPr>
            <p:cNvGrpSpPr/>
            <p:nvPr/>
          </p:nvGrpSpPr>
          <p:grpSpPr>
            <a:xfrm>
              <a:off x="643483" y="518482"/>
              <a:ext cx="661558" cy="677365"/>
              <a:chOff x="890133" y="603778"/>
              <a:chExt cx="640080" cy="677365"/>
            </a:xfrm>
          </p:grpSpPr>
          <p:sp>
            <p:nvSpPr>
              <p:cNvPr id="8" name="Oval 22">
                <a:extLst>
                  <a:ext uri="{FF2B5EF4-FFF2-40B4-BE49-F238E27FC236}">
                    <a16:creationId xmlns:a16="http://schemas.microsoft.com/office/drawing/2014/main" xmlns="" id="{D116FF01-AC11-50B8-06C9-ED8A62B504CB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2800" dirty="0"/>
              </a:p>
            </p:txBody>
          </p:sp>
          <p:sp>
            <p:nvSpPr>
              <p:cNvPr id="9" name="TextBox 23">
                <a:extLst>
                  <a:ext uri="{FF2B5EF4-FFF2-40B4-BE49-F238E27FC236}">
                    <a16:creationId xmlns:a16="http://schemas.microsoft.com/office/drawing/2014/main" xmlns="" id="{92105A12-F670-7501-5F56-D252B35D57CF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800" dirty="0">
                    <a:solidFill>
                      <a:schemeClr val="bg1"/>
                    </a:solidFill>
                    <a:latin typeface="iCiel Pony" panose="02000000000000000000" pitchFamily="2" charset="0"/>
                  </a:rPr>
                  <a:t>2</a:t>
                </a:r>
                <a:endParaRPr lang="vi-VN" sz="3800" dirty="0">
                  <a:solidFill>
                    <a:schemeClr val="bg1"/>
                  </a:solidFill>
                  <a:latin typeface="iCiel Pony" panose="02000000000000000000" pitchFamily="2" charset="0"/>
                </a:endParaRPr>
              </a:p>
            </p:txBody>
          </p:sp>
        </p:grp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xmlns="" id="{A84FF083-EA18-196F-EFC2-4844945C667C}"/>
                </a:ext>
              </a:extLst>
            </p:cNvPr>
            <p:cNvSpPr txBox="1"/>
            <p:nvPr/>
          </p:nvSpPr>
          <p:spPr>
            <a:xfrm>
              <a:off x="1328232" y="526232"/>
              <a:ext cx="1028548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/>
                <a:t>Viết</a:t>
              </a:r>
              <a:r>
                <a:rPr lang="en-US" sz="4000" b="1" dirty="0"/>
                <a:t> </a:t>
              </a:r>
              <a:r>
                <a:rPr lang="en-US" sz="4000" b="1" dirty="0" err="1"/>
                <a:t>mỗi</a:t>
              </a:r>
              <a:r>
                <a:rPr lang="en-US" sz="4000" b="1" dirty="0"/>
                <a:t> </a:t>
              </a:r>
              <a:r>
                <a:rPr lang="en-US" sz="4000" b="1" dirty="0" err="1"/>
                <a:t>số</a:t>
              </a:r>
              <a:r>
                <a:rPr lang="en-US" sz="4000" b="1" dirty="0"/>
                <a:t>: 7 180 </a:t>
              </a:r>
              <a:r>
                <a:rPr lang="en-US" sz="4000" b="1" dirty="0" err="1"/>
                <a:t>và</a:t>
              </a:r>
              <a:r>
                <a:rPr lang="en-US" sz="4000" b="1" dirty="0"/>
                <a:t> 5 071 807 </a:t>
              </a:r>
              <a:r>
                <a:rPr lang="en-US" sz="4000" b="1" dirty="0" err="1"/>
                <a:t>thành</a:t>
              </a:r>
              <a:r>
                <a:rPr lang="en-US" sz="4000" b="1" dirty="0"/>
                <a:t> </a:t>
              </a:r>
              <a:r>
                <a:rPr lang="en-US" sz="4000" b="1" dirty="0" err="1"/>
                <a:t>tổng</a:t>
              </a:r>
              <a:r>
                <a:rPr lang="en-US" sz="4000" b="1" dirty="0"/>
                <a:t> </a:t>
              </a:r>
              <a:r>
                <a:rPr lang="en-US" sz="4000" b="1" dirty="0" err="1"/>
                <a:t>theo</a:t>
              </a:r>
              <a:r>
                <a:rPr lang="en-US" sz="4000" b="1" dirty="0"/>
                <a:t> </a:t>
              </a:r>
              <a:r>
                <a:rPr lang="en-US" sz="4000" b="1" dirty="0" err="1"/>
                <a:t>các</a:t>
              </a:r>
              <a:r>
                <a:rPr lang="en-US" sz="4000" b="1" dirty="0"/>
                <a:t> </a:t>
              </a:r>
              <a:r>
                <a:rPr lang="en-US" sz="4000" b="1" dirty="0" err="1"/>
                <a:t>hàng</a:t>
              </a:r>
              <a:r>
                <a:rPr lang="en-US" sz="4000" b="1" dirty="0"/>
                <a:t>.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16D699B-52F0-B318-2C32-82943A423B44}"/>
              </a:ext>
            </a:extLst>
          </p:cNvPr>
          <p:cNvSpPr txBox="1"/>
          <p:nvPr/>
        </p:nvSpPr>
        <p:spPr>
          <a:xfrm>
            <a:off x="844911" y="1792026"/>
            <a:ext cx="5740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</a:rPr>
              <a:t>Viết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số</a:t>
            </a:r>
            <a:r>
              <a:rPr lang="en-US" sz="3600" b="1" dirty="0">
                <a:solidFill>
                  <a:srgbClr val="002060"/>
                </a:solidFill>
              </a:rPr>
              <a:t> 7 180 </a:t>
            </a:r>
            <a:r>
              <a:rPr lang="en-US" sz="3600" b="1" dirty="0" err="1">
                <a:solidFill>
                  <a:srgbClr val="002060"/>
                </a:solidFill>
              </a:rPr>
              <a:t>thành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tổng</a:t>
            </a:r>
            <a:r>
              <a:rPr lang="en-US" sz="36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A3A08681-5F05-777E-19E6-D9868761F12C}"/>
              </a:ext>
            </a:extLst>
          </p:cNvPr>
          <p:cNvSpPr/>
          <p:nvPr/>
        </p:nvSpPr>
        <p:spPr>
          <a:xfrm>
            <a:off x="2536455" y="3913698"/>
            <a:ext cx="7119068" cy="685800"/>
          </a:xfrm>
          <a:prstGeom prst="roundRect">
            <a:avLst/>
          </a:prstGeom>
          <a:solidFill>
            <a:srgbClr val="FECEEB"/>
          </a:solidFill>
          <a:ln>
            <a:solidFill>
              <a:srgbClr val="FECEE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65C50E6-EFDB-F340-B483-0B4E86C71C44}"/>
              </a:ext>
            </a:extLst>
          </p:cNvPr>
          <p:cNvSpPr txBox="1"/>
          <p:nvPr/>
        </p:nvSpPr>
        <p:spPr>
          <a:xfrm>
            <a:off x="844911" y="3219631"/>
            <a:ext cx="6423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</a:rPr>
              <a:t>Viết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số</a:t>
            </a:r>
            <a:r>
              <a:rPr lang="en-US" sz="3600" b="1" dirty="0">
                <a:solidFill>
                  <a:srgbClr val="002060"/>
                </a:solidFill>
              </a:rPr>
              <a:t> 5 071 807 </a:t>
            </a:r>
            <a:r>
              <a:rPr lang="en-US" sz="3600" b="1" dirty="0" err="1">
                <a:solidFill>
                  <a:srgbClr val="002060"/>
                </a:solidFill>
              </a:rPr>
              <a:t>thành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tổng</a:t>
            </a:r>
            <a:r>
              <a:rPr lang="en-US" sz="36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C09EA260-ED3A-C301-4B05-8C80E26C383F}"/>
              </a:ext>
            </a:extLst>
          </p:cNvPr>
          <p:cNvSpPr/>
          <p:nvPr/>
        </p:nvSpPr>
        <p:spPr>
          <a:xfrm>
            <a:off x="2536455" y="2486094"/>
            <a:ext cx="7119068" cy="685800"/>
          </a:xfrm>
          <a:prstGeom prst="roundRect">
            <a:avLst/>
          </a:prstGeom>
          <a:solidFill>
            <a:srgbClr val="FECEEB"/>
          </a:solidFill>
          <a:ln>
            <a:solidFill>
              <a:srgbClr val="FECEE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9B1E494-6A6E-0616-B65C-428B25DF894C}"/>
              </a:ext>
            </a:extLst>
          </p:cNvPr>
          <p:cNvGrpSpPr/>
          <p:nvPr/>
        </p:nvGrpSpPr>
        <p:grpSpPr>
          <a:xfrm>
            <a:off x="640156" y="4411992"/>
            <a:ext cx="11331886" cy="2792461"/>
            <a:chOff x="621052" y="4687919"/>
            <a:chExt cx="11331886" cy="2792461"/>
          </a:xfrm>
        </p:grpSpPr>
        <p:pic>
          <p:nvPicPr>
            <p:cNvPr id="7" name="Picture 6" descr="Cartoon girls reading books and lying down&#10;&#10;Description automatically generated">
              <a:extLst>
                <a:ext uri="{FF2B5EF4-FFF2-40B4-BE49-F238E27FC236}">
                  <a16:creationId xmlns:a16="http://schemas.microsoft.com/office/drawing/2014/main" xmlns="" id="{7A009A01-4A5E-6BEC-39E6-E544410F5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88" b="92681" l="9994" r="93111">
                          <a14:foregroundMark x1="30854" y1="56571" x2="41009" y2="59159"/>
                          <a14:foregroundMark x1="41850" y1="55034" x2="42885" y2="67974"/>
                          <a14:foregroundMark x1="29463" y1="62151" x2="33765" y2="60655"/>
                          <a14:foregroundMark x1="44437" y1="55277" x2="44567" y2="64133"/>
                          <a14:foregroundMark x1="44567" y1="64133" x2="37387" y2="73757"/>
                          <a14:foregroundMark x1="42044" y1="66882" x2="43920" y2="65791"/>
                          <a14:foregroundMark x1="44082" y1="92681" x2="46345" y2="87545"/>
                          <a14:foregroundMark x1="11740" y1="51193" x2="31533" y2="59523"/>
                          <a14:foregroundMark x1="31533" y1="59523" x2="26876" y2="60008"/>
                          <a14:foregroundMark x1="56468" y1="60412" x2="58538" y2="62798"/>
                          <a14:foregroundMark x1="66624" y1="14638" x2="79010" y2="56773"/>
                          <a14:foregroundMark x1="71960" y1="59563" x2="75388" y2="40437"/>
                          <a14:foregroundMark x1="64748" y1="41933" x2="83085" y2="41043"/>
                          <a14:foregroundMark x1="83085" y1="41043" x2="87710" y2="35948"/>
                          <a14:foregroundMark x1="87710" y1="35948" x2="68726" y2="32268"/>
                          <a14:foregroundMark x1="68726" y1="32268" x2="67303" y2="32268"/>
                          <a14:foregroundMark x1="87096" y1="37404" x2="75744" y2="64739"/>
                          <a14:foregroundMark x1="75744" y1="64739" x2="68693" y2="60574"/>
                          <a14:foregroundMark x1="68693" y1="60574" x2="67141" y2="57218"/>
                          <a14:foregroundMark x1="88292" y1="36110" x2="70763" y2="61464"/>
                          <a14:foregroundMark x1="70763" y1="61464" x2="67497" y2="63000"/>
                          <a14:foregroundMark x1="81242" y1="57218" x2="82277" y2="59765"/>
                          <a14:foregroundMark x1="89004" y1="37000" x2="88131" y2="39588"/>
                          <a14:foregroundMark x1="93111" y1="42378" x2="90718" y2="43025"/>
                          <a14:foregroundMark x1="43241" y1="57865" x2="48383" y2="57622"/>
                          <a14:foregroundMark x1="55272" y1="59361" x2="60026" y2="63445"/>
                          <a14:foregroundMark x1="60026" y1="63445" x2="60091" y2="63445"/>
                          <a14:foregroundMark x1="25000" y1="23858" x2="26035" y2="23858"/>
                          <a14:foregroundMark x1="83473" y1="58269" x2="82633" y2="58067"/>
                          <a14:foregroundMark x1="62322" y1="78488" x2="63195" y2="77194"/>
                          <a14:foregroundMark x1="43564" y1="66033" x2="46507" y2="632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052" y="4687919"/>
              <a:ext cx="3490744" cy="279246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6FFED23E-948C-B30E-36E6-C991CD740838}"/>
                </a:ext>
              </a:extLst>
            </p:cNvPr>
            <p:cNvSpPr txBox="1"/>
            <p:nvPr/>
          </p:nvSpPr>
          <p:spPr>
            <a:xfrm>
              <a:off x="3778611" y="5150637"/>
              <a:ext cx="817432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n>
                    <a:solidFill>
                      <a:srgbClr val="002060"/>
                    </a:solidFill>
                  </a:ln>
                  <a:solidFill>
                    <a:srgbClr val="71F781"/>
                  </a:solidFill>
                  <a:latin typeface="SVN-Apple" panose="02040603050506020204" pitchFamily="18" charset="0"/>
                </a:rPr>
                <a:t>ĐỌC YÊU CẦU ĐỀ BÀI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52555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5" grpId="0" animBg="1"/>
      <p:bldP spid="17" grpId="0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chairs and a table&#10;&#10;Description automatically generated">
            <a:extLst>
              <a:ext uri="{FF2B5EF4-FFF2-40B4-BE49-F238E27FC236}">
                <a16:creationId xmlns:a16="http://schemas.microsoft.com/office/drawing/2014/main" xmlns="" id="{1FA80E69-56B6-56EF-E786-4CA7B5D88F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xmlns="" id="{FE60A64D-E9AD-B48F-2514-A7E1A9326628}"/>
              </a:ext>
            </a:extLst>
          </p:cNvPr>
          <p:cNvSpPr/>
          <p:nvPr/>
        </p:nvSpPr>
        <p:spPr>
          <a:xfrm>
            <a:off x="301854" y="231873"/>
            <a:ext cx="11588271" cy="6458992"/>
          </a:xfrm>
          <a:custGeom>
            <a:avLst/>
            <a:gdLst>
              <a:gd name="connsiteX0" fmla="*/ 0 w 11588271"/>
              <a:gd name="connsiteY0" fmla="*/ 1076520 h 6458992"/>
              <a:gd name="connsiteX1" fmla="*/ 1076520 w 11588271"/>
              <a:gd name="connsiteY1" fmla="*/ 0 h 6458992"/>
              <a:gd name="connsiteX2" fmla="*/ 10511751 w 11588271"/>
              <a:gd name="connsiteY2" fmla="*/ 0 h 6458992"/>
              <a:gd name="connsiteX3" fmla="*/ 11588271 w 11588271"/>
              <a:gd name="connsiteY3" fmla="*/ 1076520 h 6458992"/>
              <a:gd name="connsiteX4" fmla="*/ 11588271 w 11588271"/>
              <a:gd name="connsiteY4" fmla="*/ 5382472 h 6458992"/>
              <a:gd name="connsiteX5" fmla="*/ 10511751 w 11588271"/>
              <a:gd name="connsiteY5" fmla="*/ 6458992 h 6458992"/>
              <a:gd name="connsiteX6" fmla="*/ 1076520 w 11588271"/>
              <a:gd name="connsiteY6" fmla="*/ 6458992 h 6458992"/>
              <a:gd name="connsiteX7" fmla="*/ 0 w 11588271"/>
              <a:gd name="connsiteY7" fmla="*/ 5382472 h 6458992"/>
              <a:gd name="connsiteX8" fmla="*/ 0 w 11588271"/>
              <a:gd name="connsiteY8" fmla="*/ 1076520 h 645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271" h="6458992" fill="none" extrusionOk="0">
                <a:moveTo>
                  <a:pt x="0" y="1076520"/>
                </a:moveTo>
                <a:cubicBezTo>
                  <a:pt x="-19290" y="483173"/>
                  <a:pt x="470845" y="63197"/>
                  <a:pt x="1076520" y="0"/>
                </a:cubicBezTo>
                <a:cubicBezTo>
                  <a:pt x="3069800" y="77600"/>
                  <a:pt x="7688060" y="-27269"/>
                  <a:pt x="10511751" y="0"/>
                </a:cubicBezTo>
                <a:cubicBezTo>
                  <a:pt x="11115031" y="-11521"/>
                  <a:pt x="11629081" y="493988"/>
                  <a:pt x="11588271" y="1076520"/>
                </a:cubicBezTo>
                <a:cubicBezTo>
                  <a:pt x="11697271" y="1525097"/>
                  <a:pt x="11510062" y="4090502"/>
                  <a:pt x="11588271" y="5382472"/>
                </a:cubicBezTo>
                <a:cubicBezTo>
                  <a:pt x="11526081" y="5952690"/>
                  <a:pt x="11030157" y="6492572"/>
                  <a:pt x="10511751" y="6458992"/>
                </a:cubicBezTo>
                <a:cubicBezTo>
                  <a:pt x="6111798" y="6508169"/>
                  <a:pt x="5178789" y="6336290"/>
                  <a:pt x="1076520" y="6458992"/>
                </a:cubicBezTo>
                <a:cubicBezTo>
                  <a:pt x="481006" y="6466424"/>
                  <a:pt x="-8773" y="5984571"/>
                  <a:pt x="0" y="5382472"/>
                </a:cubicBezTo>
                <a:cubicBezTo>
                  <a:pt x="47022" y="4327408"/>
                  <a:pt x="104569" y="2458354"/>
                  <a:pt x="0" y="1076520"/>
                </a:cubicBezTo>
                <a:close/>
              </a:path>
              <a:path w="11588271" h="6458992" stroke="0" extrusionOk="0">
                <a:moveTo>
                  <a:pt x="0" y="1076520"/>
                </a:moveTo>
                <a:cubicBezTo>
                  <a:pt x="15586" y="480193"/>
                  <a:pt x="598814" y="-7796"/>
                  <a:pt x="1076520" y="0"/>
                </a:cubicBezTo>
                <a:cubicBezTo>
                  <a:pt x="3880764" y="-129276"/>
                  <a:pt x="6023874" y="-77778"/>
                  <a:pt x="10511751" y="0"/>
                </a:cubicBezTo>
                <a:cubicBezTo>
                  <a:pt x="11080555" y="-82066"/>
                  <a:pt x="11568877" y="593805"/>
                  <a:pt x="11588271" y="1076520"/>
                </a:cubicBezTo>
                <a:cubicBezTo>
                  <a:pt x="11669870" y="2525901"/>
                  <a:pt x="11742571" y="4763223"/>
                  <a:pt x="11588271" y="5382472"/>
                </a:cubicBezTo>
                <a:cubicBezTo>
                  <a:pt x="11634273" y="6074033"/>
                  <a:pt x="11080144" y="6467880"/>
                  <a:pt x="10511751" y="6458992"/>
                </a:cubicBezTo>
                <a:cubicBezTo>
                  <a:pt x="6966835" y="6503212"/>
                  <a:pt x="5320240" y="6429610"/>
                  <a:pt x="1076520" y="6458992"/>
                </a:cubicBezTo>
                <a:cubicBezTo>
                  <a:pt x="477852" y="6443156"/>
                  <a:pt x="-23842" y="5971508"/>
                  <a:pt x="0" y="5382472"/>
                </a:cubicBezTo>
                <a:cubicBezTo>
                  <a:pt x="-159954" y="4345867"/>
                  <a:pt x="22140" y="2454902"/>
                  <a:pt x="0" y="107652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Nhóm 14">
            <a:extLst>
              <a:ext uri="{FF2B5EF4-FFF2-40B4-BE49-F238E27FC236}">
                <a16:creationId xmlns:a16="http://schemas.microsoft.com/office/drawing/2014/main" xmlns="" id="{ED8BDE49-47E1-6E65-3402-497040C26ACE}"/>
              </a:ext>
            </a:extLst>
          </p:cNvPr>
          <p:cNvGrpSpPr/>
          <p:nvPr/>
        </p:nvGrpSpPr>
        <p:grpSpPr>
          <a:xfrm>
            <a:off x="643483" y="518482"/>
            <a:ext cx="10970232" cy="1331189"/>
            <a:chOff x="890133" y="603778"/>
            <a:chExt cx="10614074" cy="1331189"/>
          </a:xfrm>
        </p:grpSpPr>
        <p:grpSp>
          <p:nvGrpSpPr>
            <p:cNvPr id="5" name="Nhóm 15">
              <a:extLst>
                <a:ext uri="{FF2B5EF4-FFF2-40B4-BE49-F238E27FC236}">
                  <a16:creationId xmlns:a16="http://schemas.microsoft.com/office/drawing/2014/main" xmlns="" id="{AEF6D804-8142-6F43-33B7-0520D3DF73E3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77365"/>
              <a:chOff x="890133" y="603778"/>
              <a:chExt cx="640080" cy="677365"/>
            </a:xfrm>
          </p:grpSpPr>
          <p:sp>
            <p:nvSpPr>
              <p:cNvPr id="8" name="Oval 22">
                <a:extLst>
                  <a:ext uri="{FF2B5EF4-FFF2-40B4-BE49-F238E27FC236}">
                    <a16:creationId xmlns:a16="http://schemas.microsoft.com/office/drawing/2014/main" xmlns="" id="{D116FF01-AC11-50B8-06C9-ED8A62B504CB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2800" dirty="0"/>
              </a:p>
            </p:txBody>
          </p:sp>
          <p:sp>
            <p:nvSpPr>
              <p:cNvPr id="9" name="TextBox 23">
                <a:extLst>
                  <a:ext uri="{FF2B5EF4-FFF2-40B4-BE49-F238E27FC236}">
                    <a16:creationId xmlns:a16="http://schemas.microsoft.com/office/drawing/2014/main" xmlns="" id="{92105A12-F670-7501-5F56-D252B35D57CF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800" dirty="0">
                    <a:solidFill>
                      <a:schemeClr val="bg1"/>
                    </a:solidFill>
                    <a:latin typeface="iCiel Pony" panose="02000000000000000000" pitchFamily="2" charset="0"/>
                  </a:rPr>
                  <a:t>2</a:t>
                </a:r>
                <a:endParaRPr lang="vi-VN" sz="3800" dirty="0">
                  <a:solidFill>
                    <a:schemeClr val="bg1"/>
                  </a:solidFill>
                  <a:latin typeface="iCiel Pony" panose="02000000000000000000" pitchFamily="2" charset="0"/>
                </a:endParaRPr>
              </a:p>
            </p:txBody>
          </p:sp>
        </p:grp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xmlns="" id="{A84FF083-EA18-196F-EFC2-4844945C667C}"/>
                </a:ext>
              </a:extLst>
            </p:cNvPr>
            <p:cNvSpPr txBox="1"/>
            <p:nvPr/>
          </p:nvSpPr>
          <p:spPr>
            <a:xfrm>
              <a:off x="1552651" y="611528"/>
              <a:ext cx="995155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/>
                <a:t>Viết</a:t>
              </a:r>
              <a:r>
                <a:rPr lang="en-US" sz="4000" b="1" dirty="0"/>
                <a:t> </a:t>
              </a:r>
              <a:r>
                <a:rPr lang="en-US" sz="4000" b="1" dirty="0" err="1"/>
                <a:t>mỗi</a:t>
              </a:r>
              <a:r>
                <a:rPr lang="en-US" sz="4000" b="1" dirty="0"/>
                <a:t> </a:t>
              </a:r>
              <a:r>
                <a:rPr lang="en-US" sz="4000" b="1" dirty="0" err="1"/>
                <a:t>số</a:t>
              </a:r>
              <a:r>
                <a:rPr lang="en-US" sz="4000" b="1" dirty="0"/>
                <a:t>: 7 180 </a:t>
              </a:r>
              <a:r>
                <a:rPr lang="en-US" sz="4000" b="1" dirty="0" err="1"/>
                <a:t>và</a:t>
              </a:r>
              <a:r>
                <a:rPr lang="en-US" sz="4000" b="1" dirty="0"/>
                <a:t> 5 071 807 </a:t>
              </a:r>
              <a:r>
                <a:rPr lang="en-US" sz="4000" b="1" dirty="0" err="1"/>
                <a:t>thành</a:t>
              </a:r>
              <a:r>
                <a:rPr lang="en-US" sz="4000" b="1" dirty="0"/>
                <a:t> </a:t>
              </a:r>
              <a:r>
                <a:rPr lang="en-US" sz="4000" b="1" dirty="0" err="1"/>
                <a:t>tổng</a:t>
              </a:r>
              <a:r>
                <a:rPr lang="en-US" sz="4000" b="1" dirty="0"/>
                <a:t> </a:t>
              </a:r>
              <a:r>
                <a:rPr lang="en-US" sz="4000" b="1" dirty="0" err="1"/>
                <a:t>theo</a:t>
              </a:r>
              <a:r>
                <a:rPr lang="en-US" sz="4000" b="1" dirty="0"/>
                <a:t> </a:t>
              </a:r>
              <a:r>
                <a:rPr lang="en-US" sz="4000" b="1" dirty="0" err="1"/>
                <a:t>các</a:t>
              </a:r>
              <a:r>
                <a:rPr lang="en-US" sz="4000" b="1" dirty="0"/>
                <a:t> </a:t>
              </a:r>
              <a:r>
                <a:rPr lang="en-US" sz="4000" b="1" dirty="0" err="1"/>
                <a:t>hàng</a:t>
              </a:r>
              <a:r>
                <a:rPr lang="en-US" sz="4000" b="1" dirty="0"/>
                <a:t>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B325392A-A393-D1F2-FE1B-8ABD58594CAB}"/>
              </a:ext>
            </a:extLst>
          </p:cNvPr>
          <p:cNvGrpSpPr/>
          <p:nvPr/>
        </p:nvGrpSpPr>
        <p:grpSpPr>
          <a:xfrm>
            <a:off x="298698" y="3776447"/>
            <a:ext cx="11279525" cy="2921130"/>
            <a:chOff x="298698" y="3776447"/>
            <a:chExt cx="11279525" cy="292113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C8A605D7-A4CD-9B5E-BB1D-B4E56E6E8373}"/>
                </a:ext>
              </a:extLst>
            </p:cNvPr>
            <p:cNvSpPr txBox="1"/>
            <p:nvPr/>
          </p:nvSpPr>
          <p:spPr>
            <a:xfrm>
              <a:off x="3880141" y="5048790"/>
              <a:ext cx="7698082" cy="132343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8000" dirty="0">
                  <a:ln>
                    <a:solidFill>
                      <a:srgbClr val="002060"/>
                    </a:solidFill>
                  </a:ln>
                  <a:solidFill>
                    <a:srgbClr val="71F781"/>
                  </a:solidFill>
                  <a:latin typeface="SVN-Apple" panose="02040603050506020204" pitchFamily="18" charset="0"/>
                </a:rPr>
                <a:t>THẢO LUẬN NHÓM ĐÔI</a:t>
              </a:r>
            </a:p>
          </p:txBody>
        </p:sp>
        <p:pic>
          <p:nvPicPr>
            <p:cNvPr id="16" name="Picture 15" descr="A cartoon of a child and a cat&#10;&#10;Description automatically generated">
              <a:extLst>
                <a:ext uri="{FF2B5EF4-FFF2-40B4-BE49-F238E27FC236}">
                  <a16:creationId xmlns:a16="http://schemas.microsoft.com/office/drawing/2014/main" xmlns="" id="{0CA8A581-E74E-35CE-430C-21CAECE6B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37" b="89748" l="9836" r="91047">
                          <a14:foregroundMark x1="55738" y1="34385" x2="66330" y2="48738"/>
                          <a14:foregroundMark x1="54351" y1="84227" x2="60656" y2="85016"/>
                          <a14:foregroundMark x1="43884" y1="82177" x2="51072" y2="81861"/>
                          <a14:foregroundMark x1="43127" y1="76025" x2="45776" y2="85647"/>
                          <a14:foregroundMark x1="59142" y1="85962" x2="62673" y2="87224"/>
                          <a14:foregroundMark x1="53342" y1="86435" x2="55233" y2="86120"/>
                          <a14:foregroundMark x1="90416" y1="68454" x2="90416" y2="68454"/>
                          <a14:foregroundMark x1="91047" y1="68139" x2="91047" y2="68139"/>
                          <a14:backgroundMark x1="85498" y1="36751" x2="87390" y2="34385"/>
                          <a14:backgroundMark x1="38588" y1="30915" x2="38588" y2="30915"/>
                          <a14:backgroundMark x1="38966" y1="28864" x2="38966" y2="28864"/>
                          <a14:backgroundMark x1="39596" y1="28233" x2="39596" y2="282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0819" y="4572977"/>
              <a:ext cx="2657425" cy="2124600"/>
            </a:xfrm>
            <a:prstGeom prst="rect">
              <a:avLst/>
            </a:prstGeom>
          </p:spPr>
        </p:pic>
        <p:pic>
          <p:nvPicPr>
            <p:cNvPr id="18" name="Picture 17" descr="A cartoon of a child holding a book&#10;&#10;Description automatically generated">
              <a:extLst>
                <a:ext uri="{FF2B5EF4-FFF2-40B4-BE49-F238E27FC236}">
                  <a16:creationId xmlns:a16="http://schemas.microsoft.com/office/drawing/2014/main" xmlns="" id="{04C4841C-38F4-678F-3F59-D7FA4AAFA4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32787" y1="37074" x2="54981" y2="49433"/>
                          <a14:foregroundMark x1="50315" y1="50946" x2="48550" y2="45902"/>
                          <a14:foregroundMark x1="41866" y1="62926" x2="44641" y2="60908"/>
                          <a14:foregroundMark x1="52081" y1="64943" x2="51072" y2="63430"/>
                          <a14:foregroundMark x1="44136" y1="75788" x2="56242" y2="76040"/>
                          <a14:foregroundMark x1="72131" y1="73518" x2="70492" y2="70870"/>
                          <a14:backgroundMark x1="23707" y1="40479" x2="24086" y2="42245"/>
                          <a14:backgroundMark x1="24086" y1="35561" x2="23960" y2="36444"/>
                          <a14:backgroundMark x1="24464" y1="36192" x2="24464" y2="36570"/>
                          <a14:backgroundMark x1="24464" y1="35309" x2="24464" y2="368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698" y="3776447"/>
              <a:ext cx="2806355" cy="280635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1C3484C9-FA4C-D4AF-7833-54B5231D8B9E}"/>
                </a:ext>
              </a:extLst>
            </p:cNvPr>
            <p:cNvSpPr txBox="1"/>
            <p:nvPr/>
          </p:nvSpPr>
          <p:spPr>
            <a:xfrm>
              <a:off x="4683989" y="5733124"/>
              <a:ext cx="2739395" cy="698063"/>
            </a:xfrm>
            <a:prstGeom prst="roundRect">
              <a:avLst/>
            </a:prstGeom>
            <a:solidFill>
              <a:srgbClr val="FDF4B5"/>
            </a:solidFill>
            <a:ln w="38100"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b="1" dirty="0" err="1">
                  <a:solidFill>
                    <a:srgbClr val="002060"/>
                  </a:solidFill>
                </a:rPr>
                <a:t>Tìm</a:t>
              </a:r>
              <a:r>
                <a:rPr lang="en-US" sz="3500" b="1" dirty="0">
                  <a:solidFill>
                    <a:srgbClr val="002060"/>
                  </a:solidFill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</a:rPr>
                <a:t>hiểu</a:t>
              </a:r>
              <a:r>
                <a:rPr lang="en-US" sz="3500" b="1" dirty="0">
                  <a:solidFill>
                    <a:srgbClr val="002060"/>
                  </a:solidFill>
                </a:rPr>
                <a:t> </a:t>
              </a:r>
              <a:r>
                <a:rPr lang="en-US" sz="3500" b="1" dirty="0" err="1">
                  <a:solidFill>
                    <a:srgbClr val="002060"/>
                  </a:solidFill>
                </a:rPr>
                <a:t>bài</a:t>
              </a:r>
              <a:endParaRPr lang="en-US" sz="3500" b="1" dirty="0">
                <a:solidFill>
                  <a:srgbClr val="00206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6F89EA23-CEEA-0DE3-9DB8-6EED1DDD712A}"/>
                </a:ext>
              </a:extLst>
            </p:cNvPr>
            <p:cNvSpPr txBox="1"/>
            <p:nvPr/>
          </p:nvSpPr>
          <p:spPr>
            <a:xfrm>
              <a:off x="7774901" y="5733124"/>
              <a:ext cx="3137452" cy="698063"/>
            </a:xfrm>
            <a:prstGeom prst="roundRect">
              <a:avLst/>
            </a:prstGeom>
            <a:solidFill>
              <a:srgbClr val="FDF4B5"/>
            </a:solidFill>
            <a:ln w="38100"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b="1" dirty="0" err="1">
                  <a:solidFill>
                    <a:srgbClr val="002060"/>
                  </a:solidFill>
                </a:rPr>
                <a:t>Tìm</a:t>
              </a:r>
              <a:r>
                <a:rPr lang="en-US" sz="3500" b="1" dirty="0">
                  <a:solidFill>
                    <a:srgbClr val="002060"/>
                  </a:solidFill>
                </a:rPr>
                <a:t> cách </a:t>
              </a:r>
              <a:r>
                <a:rPr lang="en-US" sz="3500" b="1" dirty="0" err="1">
                  <a:solidFill>
                    <a:srgbClr val="002060"/>
                  </a:solidFill>
                </a:rPr>
                <a:t>làm</a:t>
              </a:r>
              <a:endParaRPr lang="en-US" sz="3500" dirty="0">
                <a:solidFill>
                  <a:srgbClr val="002060"/>
                </a:solidFill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02EB6612-D28C-2CA6-4FE4-406BEF7B48A7}"/>
              </a:ext>
            </a:extLst>
          </p:cNvPr>
          <p:cNvSpPr/>
          <p:nvPr/>
        </p:nvSpPr>
        <p:spPr>
          <a:xfrm>
            <a:off x="5449063" y="2604809"/>
            <a:ext cx="5271658" cy="640080"/>
          </a:xfrm>
          <a:prstGeom prst="roundRect">
            <a:avLst/>
          </a:prstGeom>
          <a:solidFill>
            <a:srgbClr val="FECEEB"/>
          </a:solidFill>
          <a:ln>
            <a:solidFill>
              <a:srgbClr val="FECEE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43 </a:t>
            </a:r>
            <a:r>
              <a:rPr lang="en-US" sz="3600" dirty="0" err="1">
                <a:solidFill>
                  <a:schemeClr val="tx1"/>
                </a:solidFill>
              </a:rPr>
              <a:t>nghìn</a:t>
            </a:r>
            <a:r>
              <a:rPr lang="en-US" sz="3600" dirty="0">
                <a:solidFill>
                  <a:schemeClr val="tx1"/>
                </a:solidFill>
              </a:rPr>
              <a:t>, 6 </a:t>
            </a:r>
            <a:r>
              <a:rPr lang="en-US" sz="3600" dirty="0" err="1">
                <a:solidFill>
                  <a:schemeClr val="tx1"/>
                </a:solidFill>
              </a:rPr>
              <a:t>trăm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 err="1">
                <a:solidFill>
                  <a:schemeClr val="tx1"/>
                </a:solidFill>
              </a:rPr>
              <a:t>và</a:t>
            </a:r>
            <a:r>
              <a:rPr lang="en-US" sz="3600" dirty="0">
                <a:solidFill>
                  <a:schemeClr val="tx1"/>
                </a:solidFill>
              </a:rPr>
              <a:t> 5 </a:t>
            </a:r>
            <a:r>
              <a:rPr lang="en-US" sz="3600" dirty="0" err="1">
                <a:solidFill>
                  <a:schemeClr val="tx1"/>
                </a:solidFill>
              </a:rPr>
              <a:t>chục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102BBF60-D147-502E-1BB7-CCE1EE380ABD}"/>
              </a:ext>
            </a:extLst>
          </p:cNvPr>
          <p:cNvSpPr/>
          <p:nvPr/>
        </p:nvSpPr>
        <p:spPr>
          <a:xfrm>
            <a:off x="5449063" y="3596786"/>
            <a:ext cx="5271658" cy="640080"/>
          </a:xfrm>
          <a:prstGeom prst="roundRect">
            <a:avLst/>
          </a:prstGeom>
          <a:solidFill>
            <a:srgbClr val="FECEEB"/>
          </a:solidFill>
          <a:ln>
            <a:solidFill>
              <a:srgbClr val="FECEE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43 650 = 43 000 + 600 + 50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B345410-404C-2379-0FC1-E121BAE51CF8}"/>
              </a:ext>
            </a:extLst>
          </p:cNvPr>
          <p:cNvSpPr txBox="1"/>
          <p:nvPr/>
        </p:nvSpPr>
        <p:spPr>
          <a:xfrm>
            <a:off x="1332443" y="2604809"/>
            <a:ext cx="3227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 err="1"/>
              <a:t>Cấu</a:t>
            </a:r>
            <a:r>
              <a:rPr lang="en-US" sz="3600" b="1" dirty="0"/>
              <a:t> </a:t>
            </a:r>
            <a:r>
              <a:rPr lang="en-US" sz="3600" b="1" dirty="0" err="1"/>
              <a:t>tạo</a:t>
            </a:r>
            <a:r>
              <a:rPr lang="en-US" sz="3600" b="1" dirty="0"/>
              <a:t> </a:t>
            </a:r>
            <a:r>
              <a:rPr lang="en-US" sz="3600" b="1" dirty="0" err="1"/>
              <a:t>số</a:t>
            </a:r>
            <a:r>
              <a:rPr lang="en-US" sz="3600" b="1" dirty="0"/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16D699B-52F0-B318-2C32-82943A423B44}"/>
              </a:ext>
            </a:extLst>
          </p:cNvPr>
          <p:cNvSpPr txBox="1"/>
          <p:nvPr/>
        </p:nvSpPr>
        <p:spPr>
          <a:xfrm>
            <a:off x="1332443" y="3590535"/>
            <a:ext cx="4317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 err="1"/>
              <a:t>Viết</a:t>
            </a:r>
            <a:r>
              <a:rPr lang="en-US" sz="3600" b="1" dirty="0"/>
              <a:t> </a:t>
            </a:r>
            <a:r>
              <a:rPr lang="en-US" sz="3600" b="1" dirty="0" err="1"/>
              <a:t>số</a:t>
            </a:r>
            <a:r>
              <a:rPr lang="en-US" sz="3600" b="1" dirty="0"/>
              <a:t> </a:t>
            </a:r>
            <a:r>
              <a:rPr lang="en-US" sz="3600" b="1" dirty="0" err="1"/>
              <a:t>thành</a:t>
            </a:r>
            <a:r>
              <a:rPr lang="en-US" sz="3600" b="1" dirty="0"/>
              <a:t> </a:t>
            </a:r>
            <a:r>
              <a:rPr lang="en-US" sz="3600" b="1" dirty="0" err="1"/>
              <a:t>tổng</a:t>
            </a:r>
            <a:r>
              <a:rPr lang="en-US" sz="3600" b="1" dirty="0"/>
              <a:t>: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D47F4EA8-D28C-6AA2-98B7-3794C3F84CF5}"/>
              </a:ext>
            </a:extLst>
          </p:cNvPr>
          <p:cNvSpPr/>
          <p:nvPr/>
        </p:nvSpPr>
        <p:spPr>
          <a:xfrm>
            <a:off x="4462796" y="1691403"/>
            <a:ext cx="3266386" cy="685800"/>
          </a:xfrm>
          <a:prstGeom prst="roundRect">
            <a:avLst/>
          </a:prstGeom>
          <a:solidFill>
            <a:srgbClr val="C6E7FE"/>
          </a:solidFill>
          <a:ln>
            <a:solidFill>
              <a:srgbClr val="C6E7F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00" b="1" dirty="0" err="1">
                <a:solidFill>
                  <a:schemeClr val="tx1"/>
                </a:solidFill>
              </a:rPr>
              <a:t>Ví</a:t>
            </a:r>
            <a:r>
              <a:rPr lang="en-US" sz="4200" b="1" dirty="0">
                <a:solidFill>
                  <a:schemeClr val="tx1"/>
                </a:solidFill>
              </a:rPr>
              <a:t> </a:t>
            </a:r>
            <a:r>
              <a:rPr lang="en-US" sz="4200" b="1" dirty="0" err="1">
                <a:solidFill>
                  <a:schemeClr val="tx1"/>
                </a:solidFill>
              </a:rPr>
              <a:t>dụ</a:t>
            </a:r>
            <a:r>
              <a:rPr lang="en-US" sz="4200" b="1" dirty="0">
                <a:solidFill>
                  <a:schemeClr val="tx1"/>
                </a:solidFill>
              </a:rPr>
              <a:t>: 43 650</a:t>
            </a:r>
          </a:p>
        </p:txBody>
      </p:sp>
    </p:spTree>
    <p:extLst>
      <p:ext uri="{BB962C8B-B14F-4D97-AF65-F5344CB8AC3E}">
        <p14:creationId xmlns:p14="http://schemas.microsoft.com/office/powerpoint/2010/main" val="1100265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/>
      <p:bldP spid="26" grpId="0"/>
      <p:bldP spid="3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chairs and a table&#10;&#10;Description automatically generated">
            <a:extLst>
              <a:ext uri="{FF2B5EF4-FFF2-40B4-BE49-F238E27FC236}">
                <a16:creationId xmlns:a16="http://schemas.microsoft.com/office/drawing/2014/main" xmlns="" id="{1FA80E69-56B6-56EF-E786-4CA7B5D88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xmlns="" id="{FE60A64D-E9AD-B48F-2514-A7E1A9326628}"/>
              </a:ext>
            </a:extLst>
          </p:cNvPr>
          <p:cNvSpPr/>
          <p:nvPr/>
        </p:nvSpPr>
        <p:spPr>
          <a:xfrm>
            <a:off x="301854" y="231873"/>
            <a:ext cx="11588271" cy="6458992"/>
          </a:xfrm>
          <a:custGeom>
            <a:avLst/>
            <a:gdLst>
              <a:gd name="connsiteX0" fmla="*/ 0 w 11588271"/>
              <a:gd name="connsiteY0" fmla="*/ 1076520 h 6458992"/>
              <a:gd name="connsiteX1" fmla="*/ 1076520 w 11588271"/>
              <a:gd name="connsiteY1" fmla="*/ 0 h 6458992"/>
              <a:gd name="connsiteX2" fmla="*/ 10511751 w 11588271"/>
              <a:gd name="connsiteY2" fmla="*/ 0 h 6458992"/>
              <a:gd name="connsiteX3" fmla="*/ 11588271 w 11588271"/>
              <a:gd name="connsiteY3" fmla="*/ 1076520 h 6458992"/>
              <a:gd name="connsiteX4" fmla="*/ 11588271 w 11588271"/>
              <a:gd name="connsiteY4" fmla="*/ 5382472 h 6458992"/>
              <a:gd name="connsiteX5" fmla="*/ 10511751 w 11588271"/>
              <a:gd name="connsiteY5" fmla="*/ 6458992 h 6458992"/>
              <a:gd name="connsiteX6" fmla="*/ 1076520 w 11588271"/>
              <a:gd name="connsiteY6" fmla="*/ 6458992 h 6458992"/>
              <a:gd name="connsiteX7" fmla="*/ 0 w 11588271"/>
              <a:gd name="connsiteY7" fmla="*/ 5382472 h 6458992"/>
              <a:gd name="connsiteX8" fmla="*/ 0 w 11588271"/>
              <a:gd name="connsiteY8" fmla="*/ 1076520 h 645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271" h="6458992" fill="none" extrusionOk="0">
                <a:moveTo>
                  <a:pt x="0" y="1076520"/>
                </a:moveTo>
                <a:cubicBezTo>
                  <a:pt x="-19290" y="483173"/>
                  <a:pt x="470845" y="63197"/>
                  <a:pt x="1076520" y="0"/>
                </a:cubicBezTo>
                <a:cubicBezTo>
                  <a:pt x="3069800" y="77600"/>
                  <a:pt x="7688060" y="-27269"/>
                  <a:pt x="10511751" y="0"/>
                </a:cubicBezTo>
                <a:cubicBezTo>
                  <a:pt x="11115031" y="-11521"/>
                  <a:pt x="11629081" y="493988"/>
                  <a:pt x="11588271" y="1076520"/>
                </a:cubicBezTo>
                <a:cubicBezTo>
                  <a:pt x="11697271" y="1525097"/>
                  <a:pt x="11510062" y="4090502"/>
                  <a:pt x="11588271" y="5382472"/>
                </a:cubicBezTo>
                <a:cubicBezTo>
                  <a:pt x="11526081" y="5952690"/>
                  <a:pt x="11030157" y="6492572"/>
                  <a:pt x="10511751" y="6458992"/>
                </a:cubicBezTo>
                <a:cubicBezTo>
                  <a:pt x="6111798" y="6508169"/>
                  <a:pt x="5178789" y="6336290"/>
                  <a:pt x="1076520" y="6458992"/>
                </a:cubicBezTo>
                <a:cubicBezTo>
                  <a:pt x="481006" y="6466424"/>
                  <a:pt x="-8773" y="5984571"/>
                  <a:pt x="0" y="5382472"/>
                </a:cubicBezTo>
                <a:cubicBezTo>
                  <a:pt x="47022" y="4327408"/>
                  <a:pt x="104569" y="2458354"/>
                  <a:pt x="0" y="1076520"/>
                </a:cubicBezTo>
                <a:close/>
              </a:path>
              <a:path w="11588271" h="6458992" stroke="0" extrusionOk="0">
                <a:moveTo>
                  <a:pt x="0" y="1076520"/>
                </a:moveTo>
                <a:cubicBezTo>
                  <a:pt x="15586" y="480193"/>
                  <a:pt x="598814" y="-7796"/>
                  <a:pt x="1076520" y="0"/>
                </a:cubicBezTo>
                <a:cubicBezTo>
                  <a:pt x="3880764" y="-129276"/>
                  <a:pt x="6023874" y="-77778"/>
                  <a:pt x="10511751" y="0"/>
                </a:cubicBezTo>
                <a:cubicBezTo>
                  <a:pt x="11080555" y="-82066"/>
                  <a:pt x="11568877" y="593805"/>
                  <a:pt x="11588271" y="1076520"/>
                </a:cubicBezTo>
                <a:cubicBezTo>
                  <a:pt x="11669870" y="2525901"/>
                  <a:pt x="11742571" y="4763223"/>
                  <a:pt x="11588271" y="5382472"/>
                </a:cubicBezTo>
                <a:cubicBezTo>
                  <a:pt x="11634273" y="6074033"/>
                  <a:pt x="11080144" y="6467880"/>
                  <a:pt x="10511751" y="6458992"/>
                </a:cubicBezTo>
                <a:cubicBezTo>
                  <a:pt x="6966835" y="6503212"/>
                  <a:pt x="5320240" y="6429610"/>
                  <a:pt x="1076520" y="6458992"/>
                </a:cubicBezTo>
                <a:cubicBezTo>
                  <a:pt x="477852" y="6443156"/>
                  <a:pt x="-23842" y="5971508"/>
                  <a:pt x="0" y="5382472"/>
                </a:cubicBezTo>
                <a:cubicBezTo>
                  <a:pt x="-159954" y="4345867"/>
                  <a:pt x="22140" y="2454902"/>
                  <a:pt x="0" y="107652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FB23CECE-F6DF-A517-6894-79E73965AF96}"/>
              </a:ext>
            </a:extLst>
          </p:cNvPr>
          <p:cNvGrpSpPr/>
          <p:nvPr/>
        </p:nvGrpSpPr>
        <p:grpSpPr>
          <a:xfrm>
            <a:off x="757783" y="421754"/>
            <a:ext cx="10970232" cy="1331189"/>
            <a:chOff x="643483" y="518482"/>
            <a:chExt cx="10970232" cy="1331189"/>
          </a:xfrm>
        </p:grpSpPr>
        <p:grpSp>
          <p:nvGrpSpPr>
            <p:cNvPr id="5" name="Nhóm 15">
              <a:extLst>
                <a:ext uri="{FF2B5EF4-FFF2-40B4-BE49-F238E27FC236}">
                  <a16:creationId xmlns:a16="http://schemas.microsoft.com/office/drawing/2014/main" xmlns="" id="{AEF6D804-8142-6F43-33B7-0520D3DF73E3}"/>
                </a:ext>
              </a:extLst>
            </p:cNvPr>
            <p:cNvGrpSpPr/>
            <p:nvPr/>
          </p:nvGrpSpPr>
          <p:grpSpPr>
            <a:xfrm>
              <a:off x="643483" y="518482"/>
              <a:ext cx="661558" cy="677365"/>
              <a:chOff x="890133" y="603778"/>
              <a:chExt cx="640080" cy="677365"/>
            </a:xfrm>
          </p:grpSpPr>
          <p:sp>
            <p:nvSpPr>
              <p:cNvPr id="8" name="Oval 22">
                <a:extLst>
                  <a:ext uri="{FF2B5EF4-FFF2-40B4-BE49-F238E27FC236}">
                    <a16:creationId xmlns:a16="http://schemas.microsoft.com/office/drawing/2014/main" xmlns="" id="{D116FF01-AC11-50B8-06C9-ED8A62B504CB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2800" dirty="0"/>
              </a:p>
            </p:txBody>
          </p:sp>
          <p:sp>
            <p:nvSpPr>
              <p:cNvPr id="9" name="TextBox 23">
                <a:extLst>
                  <a:ext uri="{FF2B5EF4-FFF2-40B4-BE49-F238E27FC236}">
                    <a16:creationId xmlns:a16="http://schemas.microsoft.com/office/drawing/2014/main" xmlns="" id="{92105A12-F670-7501-5F56-D252B35D57CF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800" dirty="0">
                    <a:solidFill>
                      <a:schemeClr val="bg1"/>
                    </a:solidFill>
                    <a:latin typeface="iCiel Pony" panose="02000000000000000000" pitchFamily="2" charset="0"/>
                  </a:rPr>
                  <a:t>2</a:t>
                </a:r>
                <a:endParaRPr lang="vi-VN" sz="3800" dirty="0">
                  <a:solidFill>
                    <a:schemeClr val="bg1"/>
                  </a:solidFill>
                  <a:latin typeface="iCiel Pony" panose="02000000000000000000" pitchFamily="2" charset="0"/>
                </a:endParaRPr>
              </a:p>
            </p:txBody>
          </p:sp>
        </p:grp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xmlns="" id="{A84FF083-EA18-196F-EFC2-4844945C667C}"/>
                </a:ext>
              </a:extLst>
            </p:cNvPr>
            <p:cNvSpPr txBox="1"/>
            <p:nvPr/>
          </p:nvSpPr>
          <p:spPr>
            <a:xfrm>
              <a:off x="1328232" y="526232"/>
              <a:ext cx="1028548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/>
                <a:t>Viết</a:t>
              </a:r>
              <a:r>
                <a:rPr lang="en-US" sz="4000" b="1" dirty="0"/>
                <a:t> </a:t>
              </a:r>
              <a:r>
                <a:rPr lang="en-US" sz="4000" b="1" dirty="0" err="1"/>
                <a:t>mỗi</a:t>
              </a:r>
              <a:r>
                <a:rPr lang="en-US" sz="4000" b="1" dirty="0"/>
                <a:t> </a:t>
              </a:r>
              <a:r>
                <a:rPr lang="en-US" sz="4000" b="1" dirty="0" err="1"/>
                <a:t>số</a:t>
              </a:r>
              <a:r>
                <a:rPr lang="en-US" sz="4000" b="1" dirty="0"/>
                <a:t>: 7 180 </a:t>
              </a:r>
              <a:r>
                <a:rPr lang="en-US" sz="4000" b="1" dirty="0" err="1"/>
                <a:t>và</a:t>
              </a:r>
              <a:r>
                <a:rPr lang="en-US" sz="4000" b="1" dirty="0"/>
                <a:t> 5 071 807 </a:t>
              </a:r>
              <a:r>
                <a:rPr lang="en-US" sz="4000" b="1" dirty="0" err="1"/>
                <a:t>thành</a:t>
              </a:r>
              <a:r>
                <a:rPr lang="en-US" sz="4000" b="1" dirty="0"/>
                <a:t> </a:t>
              </a:r>
              <a:r>
                <a:rPr lang="en-US" sz="4000" b="1" dirty="0" err="1"/>
                <a:t>tổng</a:t>
              </a:r>
              <a:r>
                <a:rPr lang="en-US" sz="4000" b="1" dirty="0"/>
                <a:t> </a:t>
              </a:r>
              <a:r>
                <a:rPr lang="en-US" sz="4000" b="1" dirty="0" err="1"/>
                <a:t>theo</a:t>
              </a:r>
              <a:r>
                <a:rPr lang="en-US" sz="4000" b="1" dirty="0"/>
                <a:t> </a:t>
              </a:r>
              <a:r>
                <a:rPr lang="en-US" sz="4000" b="1" dirty="0" err="1"/>
                <a:t>các</a:t>
              </a:r>
              <a:r>
                <a:rPr lang="en-US" sz="4000" b="1" dirty="0"/>
                <a:t> </a:t>
              </a:r>
              <a:r>
                <a:rPr lang="en-US" sz="4000" b="1" dirty="0" err="1"/>
                <a:t>hàng</a:t>
              </a:r>
              <a:r>
                <a:rPr lang="en-US" sz="4000" b="1" dirty="0"/>
                <a:t>.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16D699B-52F0-B318-2C32-82943A423B44}"/>
              </a:ext>
            </a:extLst>
          </p:cNvPr>
          <p:cNvSpPr txBox="1"/>
          <p:nvPr/>
        </p:nvSpPr>
        <p:spPr>
          <a:xfrm>
            <a:off x="844911" y="1792026"/>
            <a:ext cx="5740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</a:rPr>
              <a:t>Viết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số</a:t>
            </a:r>
            <a:r>
              <a:rPr lang="en-US" sz="3600" b="1" dirty="0">
                <a:solidFill>
                  <a:srgbClr val="002060"/>
                </a:solidFill>
              </a:rPr>
              <a:t> 7 180 </a:t>
            </a:r>
            <a:r>
              <a:rPr lang="en-US" sz="3600" b="1" dirty="0" err="1">
                <a:solidFill>
                  <a:srgbClr val="002060"/>
                </a:solidFill>
              </a:rPr>
              <a:t>thành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tổng</a:t>
            </a:r>
            <a:r>
              <a:rPr lang="en-US" sz="36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A3A08681-5F05-777E-19E6-D9868761F12C}"/>
              </a:ext>
            </a:extLst>
          </p:cNvPr>
          <p:cNvSpPr/>
          <p:nvPr/>
        </p:nvSpPr>
        <p:spPr>
          <a:xfrm>
            <a:off x="1458875" y="3887736"/>
            <a:ext cx="9274228" cy="685800"/>
          </a:xfrm>
          <a:prstGeom prst="roundRect">
            <a:avLst/>
          </a:prstGeom>
          <a:solidFill>
            <a:srgbClr val="FDF4B5"/>
          </a:solidFill>
          <a:ln>
            <a:solidFill>
              <a:srgbClr val="FDF4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65C50E6-EFDB-F340-B483-0B4E86C71C44}"/>
              </a:ext>
            </a:extLst>
          </p:cNvPr>
          <p:cNvSpPr txBox="1"/>
          <p:nvPr/>
        </p:nvSpPr>
        <p:spPr>
          <a:xfrm>
            <a:off x="844911" y="3202323"/>
            <a:ext cx="6423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</a:rPr>
              <a:t>Viết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số</a:t>
            </a:r>
            <a:r>
              <a:rPr lang="en-US" sz="3600" b="1" dirty="0">
                <a:solidFill>
                  <a:srgbClr val="002060"/>
                </a:solidFill>
              </a:rPr>
              <a:t> 5 071 807 </a:t>
            </a:r>
            <a:r>
              <a:rPr lang="en-US" sz="3600" b="1" dirty="0" err="1">
                <a:solidFill>
                  <a:srgbClr val="002060"/>
                </a:solidFill>
              </a:rPr>
              <a:t>thành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tổng</a:t>
            </a:r>
            <a:r>
              <a:rPr lang="en-US" sz="3600" b="1" dirty="0">
                <a:solidFill>
                  <a:srgbClr val="002060"/>
                </a:solidFill>
              </a:rPr>
              <a:t>: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5E147976-1616-AFCE-55B8-2F657D64ED60}"/>
              </a:ext>
            </a:extLst>
          </p:cNvPr>
          <p:cNvGrpSpPr/>
          <p:nvPr/>
        </p:nvGrpSpPr>
        <p:grpSpPr>
          <a:xfrm>
            <a:off x="199108" y="4427276"/>
            <a:ext cx="11661406" cy="2374667"/>
            <a:chOff x="199108" y="4427276"/>
            <a:chExt cx="11661406" cy="237466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CF95F356-7FE8-F9EC-A6A5-D8270A1E0708}"/>
                </a:ext>
              </a:extLst>
            </p:cNvPr>
            <p:cNvGrpSpPr/>
            <p:nvPr/>
          </p:nvGrpSpPr>
          <p:grpSpPr>
            <a:xfrm>
              <a:off x="199108" y="4427276"/>
              <a:ext cx="4655868" cy="2374667"/>
              <a:chOff x="27968" y="4647708"/>
              <a:chExt cx="4173419" cy="2137688"/>
            </a:xfrm>
          </p:grpSpPr>
          <p:pic>
            <p:nvPicPr>
              <p:cNvPr id="27" name="Picture 26" descr="A cartoon of a child&#10;&#10;Description automatically generated">
                <a:extLst>
                  <a:ext uri="{FF2B5EF4-FFF2-40B4-BE49-F238E27FC236}">
                    <a16:creationId xmlns:a16="http://schemas.microsoft.com/office/drawing/2014/main" xmlns="" id="{625B66D0-3F4E-0CB5-D8DB-C0FC65400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306" b="92587" l="9836" r="89912">
                            <a14:foregroundMark x1="56488" y1="91561" x2="57377" y2="87855"/>
                            <a14:foregroundMark x1="53342" y1="86751" x2="55208" y2="90797"/>
                            <a14:foregroundMark x1="51324" y1="9306" x2="55612" y2="12145"/>
                            <a14:backgroundMark x1="55738" y1="92902" x2="56368" y2="92902"/>
                            <a14:backgroundMark x1="56620" y1="93060" x2="55864" y2="93060"/>
                            <a14:backgroundMark x1="57251" y1="93060" x2="55990" y2="93060"/>
                            <a14:backgroundMark x1="40101" y1="76972" x2="40101" y2="76972"/>
                            <a14:backgroundMark x1="41488" y1="85016" x2="41488" y2="8501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968" y="4705192"/>
                <a:ext cx="2601896" cy="2080204"/>
              </a:xfrm>
              <a:prstGeom prst="rect">
                <a:avLst/>
              </a:prstGeom>
            </p:spPr>
          </p:pic>
          <p:pic>
            <p:nvPicPr>
              <p:cNvPr id="29" name="Picture 28" descr="A cartoon of a child&#10;&#10;Description automatically generated">
                <a:extLst>
                  <a:ext uri="{FF2B5EF4-FFF2-40B4-BE49-F238E27FC236}">
                    <a16:creationId xmlns:a16="http://schemas.microsoft.com/office/drawing/2014/main" xmlns="" id="{397191BD-4C17-D44A-821F-7A0E7DDFED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937" b="92114" l="9962" r="89912">
                            <a14:foregroundMark x1="55990" y1="80915" x2="55990" y2="80915"/>
                            <a14:foregroundMark x1="54224" y1="86435" x2="52081" y2="9211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599491" y="4647708"/>
                <a:ext cx="2601896" cy="2080204"/>
              </a:xfrm>
              <a:prstGeom prst="rect">
                <a:avLst/>
              </a:prstGeom>
            </p:spPr>
          </p:pic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4A8A0C89-7E69-B174-8476-EE44CDA5819B}"/>
                </a:ext>
              </a:extLst>
            </p:cNvPr>
            <p:cNvSpPr txBox="1"/>
            <p:nvPr/>
          </p:nvSpPr>
          <p:spPr>
            <a:xfrm>
              <a:off x="4162432" y="4892383"/>
              <a:ext cx="76980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n>
                    <a:solidFill>
                      <a:srgbClr val="002060"/>
                    </a:solidFill>
                  </a:ln>
                  <a:solidFill>
                    <a:srgbClr val="71F781"/>
                  </a:solidFill>
                  <a:latin typeface="SVN-Apple" panose="02040603050506020204" pitchFamily="18" charset="0"/>
                </a:rPr>
                <a:t>TRÌNH BÀY TRƯỚC LỚP</a:t>
              </a:r>
            </a:p>
          </p:txBody>
        </p: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C09EA260-ED3A-C301-4B05-8C80E26C383F}"/>
              </a:ext>
            </a:extLst>
          </p:cNvPr>
          <p:cNvSpPr/>
          <p:nvPr/>
        </p:nvSpPr>
        <p:spPr>
          <a:xfrm>
            <a:off x="1458875" y="2477440"/>
            <a:ext cx="9274228" cy="685800"/>
          </a:xfrm>
          <a:prstGeom prst="roundRect">
            <a:avLst/>
          </a:prstGeom>
          <a:solidFill>
            <a:srgbClr val="FDF4B5"/>
          </a:solidFill>
          <a:ln>
            <a:solidFill>
              <a:srgbClr val="FDF4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1005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5" grpId="0" animBg="1"/>
      <p:bldP spid="17" grpId="0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chairs and a table&#10;&#10;Description automatically generated">
            <a:extLst>
              <a:ext uri="{FF2B5EF4-FFF2-40B4-BE49-F238E27FC236}">
                <a16:creationId xmlns:a16="http://schemas.microsoft.com/office/drawing/2014/main" xmlns="" id="{1FA80E69-56B6-56EF-E786-4CA7B5D88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xmlns="" id="{FE60A64D-E9AD-B48F-2514-A7E1A9326628}"/>
              </a:ext>
            </a:extLst>
          </p:cNvPr>
          <p:cNvSpPr/>
          <p:nvPr/>
        </p:nvSpPr>
        <p:spPr>
          <a:xfrm>
            <a:off x="301854" y="231873"/>
            <a:ext cx="11588271" cy="6458992"/>
          </a:xfrm>
          <a:custGeom>
            <a:avLst/>
            <a:gdLst>
              <a:gd name="connsiteX0" fmla="*/ 0 w 11588271"/>
              <a:gd name="connsiteY0" fmla="*/ 1076520 h 6458992"/>
              <a:gd name="connsiteX1" fmla="*/ 1076520 w 11588271"/>
              <a:gd name="connsiteY1" fmla="*/ 0 h 6458992"/>
              <a:gd name="connsiteX2" fmla="*/ 10511751 w 11588271"/>
              <a:gd name="connsiteY2" fmla="*/ 0 h 6458992"/>
              <a:gd name="connsiteX3" fmla="*/ 11588271 w 11588271"/>
              <a:gd name="connsiteY3" fmla="*/ 1076520 h 6458992"/>
              <a:gd name="connsiteX4" fmla="*/ 11588271 w 11588271"/>
              <a:gd name="connsiteY4" fmla="*/ 5382472 h 6458992"/>
              <a:gd name="connsiteX5" fmla="*/ 10511751 w 11588271"/>
              <a:gd name="connsiteY5" fmla="*/ 6458992 h 6458992"/>
              <a:gd name="connsiteX6" fmla="*/ 1076520 w 11588271"/>
              <a:gd name="connsiteY6" fmla="*/ 6458992 h 6458992"/>
              <a:gd name="connsiteX7" fmla="*/ 0 w 11588271"/>
              <a:gd name="connsiteY7" fmla="*/ 5382472 h 6458992"/>
              <a:gd name="connsiteX8" fmla="*/ 0 w 11588271"/>
              <a:gd name="connsiteY8" fmla="*/ 1076520 h 645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271" h="6458992" fill="none" extrusionOk="0">
                <a:moveTo>
                  <a:pt x="0" y="1076520"/>
                </a:moveTo>
                <a:cubicBezTo>
                  <a:pt x="-19290" y="483173"/>
                  <a:pt x="470845" y="63197"/>
                  <a:pt x="1076520" y="0"/>
                </a:cubicBezTo>
                <a:cubicBezTo>
                  <a:pt x="3069800" y="77600"/>
                  <a:pt x="7688060" y="-27269"/>
                  <a:pt x="10511751" y="0"/>
                </a:cubicBezTo>
                <a:cubicBezTo>
                  <a:pt x="11115031" y="-11521"/>
                  <a:pt x="11629081" y="493988"/>
                  <a:pt x="11588271" y="1076520"/>
                </a:cubicBezTo>
                <a:cubicBezTo>
                  <a:pt x="11697271" y="1525097"/>
                  <a:pt x="11510062" y="4090502"/>
                  <a:pt x="11588271" y="5382472"/>
                </a:cubicBezTo>
                <a:cubicBezTo>
                  <a:pt x="11526081" y="5952690"/>
                  <a:pt x="11030157" y="6492572"/>
                  <a:pt x="10511751" y="6458992"/>
                </a:cubicBezTo>
                <a:cubicBezTo>
                  <a:pt x="6111798" y="6508169"/>
                  <a:pt x="5178789" y="6336290"/>
                  <a:pt x="1076520" y="6458992"/>
                </a:cubicBezTo>
                <a:cubicBezTo>
                  <a:pt x="481006" y="6466424"/>
                  <a:pt x="-8773" y="5984571"/>
                  <a:pt x="0" y="5382472"/>
                </a:cubicBezTo>
                <a:cubicBezTo>
                  <a:pt x="47022" y="4327408"/>
                  <a:pt x="104569" y="2458354"/>
                  <a:pt x="0" y="1076520"/>
                </a:cubicBezTo>
                <a:close/>
              </a:path>
              <a:path w="11588271" h="6458992" stroke="0" extrusionOk="0">
                <a:moveTo>
                  <a:pt x="0" y="1076520"/>
                </a:moveTo>
                <a:cubicBezTo>
                  <a:pt x="15586" y="480193"/>
                  <a:pt x="598814" y="-7796"/>
                  <a:pt x="1076520" y="0"/>
                </a:cubicBezTo>
                <a:cubicBezTo>
                  <a:pt x="3880764" y="-129276"/>
                  <a:pt x="6023874" y="-77778"/>
                  <a:pt x="10511751" y="0"/>
                </a:cubicBezTo>
                <a:cubicBezTo>
                  <a:pt x="11080555" y="-82066"/>
                  <a:pt x="11568877" y="593805"/>
                  <a:pt x="11588271" y="1076520"/>
                </a:cubicBezTo>
                <a:cubicBezTo>
                  <a:pt x="11669870" y="2525901"/>
                  <a:pt x="11742571" y="4763223"/>
                  <a:pt x="11588271" y="5382472"/>
                </a:cubicBezTo>
                <a:cubicBezTo>
                  <a:pt x="11634273" y="6074033"/>
                  <a:pt x="11080144" y="6467880"/>
                  <a:pt x="10511751" y="6458992"/>
                </a:cubicBezTo>
                <a:cubicBezTo>
                  <a:pt x="6966835" y="6503212"/>
                  <a:pt x="5320240" y="6429610"/>
                  <a:pt x="1076520" y="6458992"/>
                </a:cubicBezTo>
                <a:cubicBezTo>
                  <a:pt x="477852" y="6443156"/>
                  <a:pt x="-23842" y="5971508"/>
                  <a:pt x="0" y="5382472"/>
                </a:cubicBezTo>
                <a:cubicBezTo>
                  <a:pt x="-159954" y="4345867"/>
                  <a:pt x="22140" y="2454902"/>
                  <a:pt x="0" y="107652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FB23CECE-F6DF-A517-6894-79E73965AF96}"/>
              </a:ext>
            </a:extLst>
          </p:cNvPr>
          <p:cNvGrpSpPr/>
          <p:nvPr/>
        </p:nvGrpSpPr>
        <p:grpSpPr>
          <a:xfrm>
            <a:off x="610873" y="566389"/>
            <a:ext cx="10970232" cy="1331189"/>
            <a:chOff x="643483" y="518482"/>
            <a:chExt cx="10970232" cy="1331189"/>
          </a:xfrm>
        </p:grpSpPr>
        <p:grpSp>
          <p:nvGrpSpPr>
            <p:cNvPr id="5" name="Nhóm 15">
              <a:extLst>
                <a:ext uri="{FF2B5EF4-FFF2-40B4-BE49-F238E27FC236}">
                  <a16:creationId xmlns:a16="http://schemas.microsoft.com/office/drawing/2014/main" xmlns="" id="{AEF6D804-8142-6F43-33B7-0520D3DF73E3}"/>
                </a:ext>
              </a:extLst>
            </p:cNvPr>
            <p:cNvGrpSpPr/>
            <p:nvPr/>
          </p:nvGrpSpPr>
          <p:grpSpPr>
            <a:xfrm>
              <a:off x="643483" y="518482"/>
              <a:ext cx="661558" cy="677365"/>
              <a:chOff x="890133" y="603778"/>
              <a:chExt cx="640080" cy="677365"/>
            </a:xfrm>
          </p:grpSpPr>
          <p:sp>
            <p:nvSpPr>
              <p:cNvPr id="8" name="Oval 22">
                <a:extLst>
                  <a:ext uri="{FF2B5EF4-FFF2-40B4-BE49-F238E27FC236}">
                    <a16:creationId xmlns:a16="http://schemas.microsoft.com/office/drawing/2014/main" xmlns="" id="{D116FF01-AC11-50B8-06C9-ED8A62B504CB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2800" dirty="0"/>
              </a:p>
            </p:txBody>
          </p:sp>
          <p:sp>
            <p:nvSpPr>
              <p:cNvPr id="9" name="TextBox 23">
                <a:extLst>
                  <a:ext uri="{FF2B5EF4-FFF2-40B4-BE49-F238E27FC236}">
                    <a16:creationId xmlns:a16="http://schemas.microsoft.com/office/drawing/2014/main" xmlns="" id="{92105A12-F670-7501-5F56-D252B35D57CF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800" dirty="0">
                    <a:solidFill>
                      <a:schemeClr val="bg1"/>
                    </a:solidFill>
                    <a:latin typeface="iCiel Pony" panose="02000000000000000000" pitchFamily="2" charset="0"/>
                  </a:rPr>
                  <a:t>2</a:t>
                </a:r>
                <a:endParaRPr lang="vi-VN" sz="3800" dirty="0">
                  <a:solidFill>
                    <a:schemeClr val="bg1"/>
                  </a:solidFill>
                  <a:latin typeface="iCiel Pony" panose="02000000000000000000" pitchFamily="2" charset="0"/>
                </a:endParaRPr>
              </a:p>
            </p:txBody>
          </p:sp>
        </p:grp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xmlns="" id="{A84FF083-EA18-196F-EFC2-4844945C667C}"/>
                </a:ext>
              </a:extLst>
            </p:cNvPr>
            <p:cNvSpPr txBox="1"/>
            <p:nvPr/>
          </p:nvSpPr>
          <p:spPr>
            <a:xfrm>
              <a:off x="1328232" y="526232"/>
              <a:ext cx="1028548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/>
                <a:t>Viết</a:t>
              </a:r>
              <a:r>
                <a:rPr lang="en-US" sz="4000" b="1" dirty="0"/>
                <a:t> </a:t>
              </a:r>
              <a:r>
                <a:rPr lang="en-US" sz="4000" b="1" dirty="0" err="1"/>
                <a:t>mỗi</a:t>
              </a:r>
              <a:r>
                <a:rPr lang="en-US" sz="4000" b="1" dirty="0"/>
                <a:t> </a:t>
              </a:r>
              <a:r>
                <a:rPr lang="en-US" sz="4000" b="1" dirty="0" err="1"/>
                <a:t>số</a:t>
              </a:r>
              <a:r>
                <a:rPr lang="en-US" sz="4000" b="1" dirty="0"/>
                <a:t>: 7 180 </a:t>
              </a:r>
              <a:r>
                <a:rPr lang="en-US" sz="4000" b="1" dirty="0" err="1"/>
                <a:t>và</a:t>
              </a:r>
              <a:r>
                <a:rPr lang="en-US" sz="4000" b="1" dirty="0"/>
                <a:t> 5 071 807 </a:t>
              </a:r>
              <a:r>
                <a:rPr lang="en-US" sz="4000" b="1" dirty="0" err="1"/>
                <a:t>thành</a:t>
              </a:r>
              <a:r>
                <a:rPr lang="en-US" sz="4000" b="1" dirty="0"/>
                <a:t> </a:t>
              </a:r>
              <a:r>
                <a:rPr lang="en-US" sz="4000" b="1" dirty="0" err="1"/>
                <a:t>tổng</a:t>
              </a:r>
              <a:r>
                <a:rPr lang="en-US" sz="4000" b="1" dirty="0"/>
                <a:t> </a:t>
              </a:r>
              <a:r>
                <a:rPr lang="en-US" sz="4000" b="1" dirty="0" err="1"/>
                <a:t>theo</a:t>
              </a:r>
              <a:r>
                <a:rPr lang="en-US" sz="4000" b="1" dirty="0"/>
                <a:t> </a:t>
              </a:r>
              <a:r>
                <a:rPr lang="en-US" sz="4000" b="1" dirty="0" err="1"/>
                <a:t>các</a:t>
              </a:r>
              <a:r>
                <a:rPr lang="en-US" sz="4000" b="1" dirty="0"/>
                <a:t> </a:t>
              </a:r>
              <a:r>
                <a:rPr lang="en-US" sz="4000" b="1" dirty="0" err="1"/>
                <a:t>hàng</a:t>
              </a:r>
              <a:r>
                <a:rPr lang="en-US" sz="4000" b="1" dirty="0"/>
                <a:t>.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16D699B-52F0-B318-2C32-82943A423B44}"/>
              </a:ext>
            </a:extLst>
          </p:cNvPr>
          <p:cNvSpPr txBox="1"/>
          <p:nvPr/>
        </p:nvSpPr>
        <p:spPr>
          <a:xfrm>
            <a:off x="844911" y="1978989"/>
            <a:ext cx="63259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02060"/>
                </a:solidFill>
              </a:rPr>
              <a:t>Viết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số</a:t>
            </a:r>
            <a:r>
              <a:rPr lang="en-US" sz="4400" b="1" dirty="0">
                <a:solidFill>
                  <a:srgbClr val="002060"/>
                </a:solidFill>
              </a:rPr>
              <a:t> 7 180 </a:t>
            </a:r>
            <a:r>
              <a:rPr lang="en-US" sz="4400" b="1" dirty="0" err="1">
                <a:solidFill>
                  <a:srgbClr val="002060"/>
                </a:solidFill>
              </a:rPr>
              <a:t>thành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tổng</a:t>
            </a:r>
            <a:r>
              <a:rPr lang="en-US" sz="44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83D56A7-FC4A-1A28-E22C-601A6329FBE7}"/>
              </a:ext>
            </a:extLst>
          </p:cNvPr>
          <p:cNvSpPr txBox="1"/>
          <p:nvPr/>
        </p:nvSpPr>
        <p:spPr>
          <a:xfrm>
            <a:off x="3309218" y="3255022"/>
            <a:ext cx="8418797" cy="11237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66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7 180 = 7 000 + 100 + 80</a:t>
            </a:r>
          </a:p>
        </p:txBody>
      </p:sp>
      <p:pic>
        <p:nvPicPr>
          <p:cNvPr id="10" name="Picture 9" descr="A cartoon of a child&#10;&#10;Description automatically generated">
            <a:extLst>
              <a:ext uri="{FF2B5EF4-FFF2-40B4-BE49-F238E27FC236}">
                <a16:creationId xmlns:a16="http://schemas.microsoft.com/office/drawing/2014/main" xmlns="" id="{401AB926-6C31-91FA-B0C4-BD14A03935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3088" l="9994" r="89974">
                        <a14:foregroundMark x1="49256" y1="93088" x2="49450" y2="92158"/>
                        <a14:foregroundMark x1="14812" y1="51455" x2="14812" y2="54285"/>
                        <a14:foregroundMark x1="86481" y1="52385" x2="86481" y2="49596"/>
                        <a14:foregroundMark x1="84605" y1="70655" x2="85188" y2="68553"/>
                        <a14:foregroundMark x1="15006" y1="48424" x2="15006" y2="49353"/>
                        <a14:foregroundMark x1="21378" y1="40218" x2="21378" y2="40218"/>
                        <a14:backgroundMark x1="16429" y1="30234" x2="14909" y2="35247"/>
                        <a14:backgroundMark x1="14586" y1="31770" x2="14295" y2="34842"/>
                        <a14:backgroundMark x1="78881" y1="34842" x2="77620" y2="3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2530" y="2743558"/>
            <a:ext cx="5216692" cy="417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497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chairs and a table&#10;&#10;Description automatically generated">
            <a:extLst>
              <a:ext uri="{FF2B5EF4-FFF2-40B4-BE49-F238E27FC236}">
                <a16:creationId xmlns:a16="http://schemas.microsoft.com/office/drawing/2014/main" xmlns="" id="{1FA80E69-56B6-56EF-E786-4CA7B5D88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xmlns="" id="{FE60A64D-E9AD-B48F-2514-A7E1A9326628}"/>
              </a:ext>
            </a:extLst>
          </p:cNvPr>
          <p:cNvSpPr/>
          <p:nvPr/>
        </p:nvSpPr>
        <p:spPr>
          <a:xfrm>
            <a:off x="301854" y="231873"/>
            <a:ext cx="11588271" cy="6458992"/>
          </a:xfrm>
          <a:custGeom>
            <a:avLst/>
            <a:gdLst>
              <a:gd name="connsiteX0" fmla="*/ 0 w 11588271"/>
              <a:gd name="connsiteY0" fmla="*/ 1076520 h 6458992"/>
              <a:gd name="connsiteX1" fmla="*/ 1076520 w 11588271"/>
              <a:gd name="connsiteY1" fmla="*/ 0 h 6458992"/>
              <a:gd name="connsiteX2" fmla="*/ 10511751 w 11588271"/>
              <a:gd name="connsiteY2" fmla="*/ 0 h 6458992"/>
              <a:gd name="connsiteX3" fmla="*/ 11588271 w 11588271"/>
              <a:gd name="connsiteY3" fmla="*/ 1076520 h 6458992"/>
              <a:gd name="connsiteX4" fmla="*/ 11588271 w 11588271"/>
              <a:gd name="connsiteY4" fmla="*/ 5382472 h 6458992"/>
              <a:gd name="connsiteX5" fmla="*/ 10511751 w 11588271"/>
              <a:gd name="connsiteY5" fmla="*/ 6458992 h 6458992"/>
              <a:gd name="connsiteX6" fmla="*/ 1076520 w 11588271"/>
              <a:gd name="connsiteY6" fmla="*/ 6458992 h 6458992"/>
              <a:gd name="connsiteX7" fmla="*/ 0 w 11588271"/>
              <a:gd name="connsiteY7" fmla="*/ 5382472 h 6458992"/>
              <a:gd name="connsiteX8" fmla="*/ 0 w 11588271"/>
              <a:gd name="connsiteY8" fmla="*/ 1076520 h 645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271" h="6458992" fill="none" extrusionOk="0">
                <a:moveTo>
                  <a:pt x="0" y="1076520"/>
                </a:moveTo>
                <a:cubicBezTo>
                  <a:pt x="-19290" y="483173"/>
                  <a:pt x="470845" y="63197"/>
                  <a:pt x="1076520" y="0"/>
                </a:cubicBezTo>
                <a:cubicBezTo>
                  <a:pt x="3069800" y="77600"/>
                  <a:pt x="7688060" y="-27269"/>
                  <a:pt x="10511751" y="0"/>
                </a:cubicBezTo>
                <a:cubicBezTo>
                  <a:pt x="11115031" y="-11521"/>
                  <a:pt x="11629081" y="493988"/>
                  <a:pt x="11588271" y="1076520"/>
                </a:cubicBezTo>
                <a:cubicBezTo>
                  <a:pt x="11697271" y="1525097"/>
                  <a:pt x="11510062" y="4090502"/>
                  <a:pt x="11588271" y="5382472"/>
                </a:cubicBezTo>
                <a:cubicBezTo>
                  <a:pt x="11526081" y="5952690"/>
                  <a:pt x="11030157" y="6492572"/>
                  <a:pt x="10511751" y="6458992"/>
                </a:cubicBezTo>
                <a:cubicBezTo>
                  <a:pt x="6111798" y="6508169"/>
                  <a:pt x="5178789" y="6336290"/>
                  <a:pt x="1076520" y="6458992"/>
                </a:cubicBezTo>
                <a:cubicBezTo>
                  <a:pt x="481006" y="6466424"/>
                  <a:pt x="-8773" y="5984571"/>
                  <a:pt x="0" y="5382472"/>
                </a:cubicBezTo>
                <a:cubicBezTo>
                  <a:pt x="47022" y="4327408"/>
                  <a:pt x="104569" y="2458354"/>
                  <a:pt x="0" y="1076520"/>
                </a:cubicBezTo>
                <a:close/>
              </a:path>
              <a:path w="11588271" h="6458992" stroke="0" extrusionOk="0">
                <a:moveTo>
                  <a:pt x="0" y="1076520"/>
                </a:moveTo>
                <a:cubicBezTo>
                  <a:pt x="15586" y="480193"/>
                  <a:pt x="598814" y="-7796"/>
                  <a:pt x="1076520" y="0"/>
                </a:cubicBezTo>
                <a:cubicBezTo>
                  <a:pt x="3880764" y="-129276"/>
                  <a:pt x="6023874" y="-77778"/>
                  <a:pt x="10511751" y="0"/>
                </a:cubicBezTo>
                <a:cubicBezTo>
                  <a:pt x="11080555" y="-82066"/>
                  <a:pt x="11568877" y="593805"/>
                  <a:pt x="11588271" y="1076520"/>
                </a:cubicBezTo>
                <a:cubicBezTo>
                  <a:pt x="11669870" y="2525901"/>
                  <a:pt x="11742571" y="4763223"/>
                  <a:pt x="11588271" y="5382472"/>
                </a:cubicBezTo>
                <a:cubicBezTo>
                  <a:pt x="11634273" y="6074033"/>
                  <a:pt x="11080144" y="6467880"/>
                  <a:pt x="10511751" y="6458992"/>
                </a:cubicBezTo>
                <a:cubicBezTo>
                  <a:pt x="6966835" y="6503212"/>
                  <a:pt x="5320240" y="6429610"/>
                  <a:pt x="1076520" y="6458992"/>
                </a:cubicBezTo>
                <a:cubicBezTo>
                  <a:pt x="477852" y="6443156"/>
                  <a:pt x="-23842" y="5971508"/>
                  <a:pt x="0" y="5382472"/>
                </a:cubicBezTo>
                <a:cubicBezTo>
                  <a:pt x="-159954" y="4345867"/>
                  <a:pt x="22140" y="2454902"/>
                  <a:pt x="0" y="107652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FB23CECE-F6DF-A517-6894-79E73965AF96}"/>
              </a:ext>
            </a:extLst>
          </p:cNvPr>
          <p:cNvGrpSpPr/>
          <p:nvPr/>
        </p:nvGrpSpPr>
        <p:grpSpPr>
          <a:xfrm>
            <a:off x="610873" y="571286"/>
            <a:ext cx="10970232" cy="1331189"/>
            <a:chOff x="643483" y="518482"/>
            <a:chExt cx="10970232" cy="1331189"/>
          </a:xfrm>
        </p:grpSpPr>
        <p:grpSp>
          <p:nvGrpSpPr>
            <p:cNvPr id="5" name="Nhóm 15">
              <a:extLst>
                <a:ext uri="{FF2B5EF4-FFF2-40B4-BE49-F238E27FC236}">
                  <a16:creationId xmlns:a16="http://schemas.microsoft.com/office/drawing/2014/main" xmlns="" id="{AEF6D804-8142-6F43-33B7-0520D3DF73E3}"/>
                </a:ext>
              </a:extLst>
            </p:cNvPr>
            <p:cNvGrpSpPr/>
            <p:nvPr/>
          </p:nvGrpSpPr>
          <p:grpSpPr>
            <a:xfrm>
              <a:off x="643483" y="518482"/>
              <a:ext cx="661558" cy="677365"/>
              <a:chOff x="890133" y="603778"/>
              <a:chExt cx="640080" cy="677365"/>
            </a:xfrm>
          </p:grpSpPr>
          <p:sp>
            <p:nvSpPr>
              <p:cNvPr id="8" name="Oval 22">
                <a:extLst>
                  <a:ext uri="{FF2B5EF4-FFF2-40B4-BE49-F238E27FC236}">
                    <a16:creationId xmlns:a16="http://schemas.microsoft.com/office/drawing/2014/main" xmlns="" id="{D116FF01-AC11-50B8-06C9-ED8A62B504CB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2800" dirty="0"/>
              </a:p>
            </p:txBody>
          </p:sp>
          <p:sp>
            <p:nvSpPr>
              <p:cNvPr id="9" name="TextBox 23">
                <a:extLst>
                  <a:ext uri="{FF2B5EF4-FFF2-40B4-BE49-F238E27FC236}">
                    <a16:creationId xmlns:a16="http://schemas.microsoft.com/office/drawing/2014/main" xmlns="" id="{92105A12-F670-7501-5F56-D252B35D57CF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800" dirty="0">
                    <a:solidFill>
                      <a:schemeClr val="bg1"/>
                    </a:solidFill>
                    <a:latin typeface="iCiel Pony" panose="02000000000000000000" pitchFamily="2" charset="0"/>
                  </a:rPr>
                  <a:t>2</a:t>
                </a:r>
                <a:endParaRPr lang="vi-VN" sz="3800" dirty="0">
                  <a:solidFill>
                    <a:schemeClr val="bg1"/>
                  </a:solidFill>
                  <a:latin typeface="iCiel Pony" panose="02000000000000000000" pitchFamily="2" charset="0"/>
                </a:endParaRPr>
              </a:p>
            </p:txBody>
          </p:sp>
        </p:grp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xmlns="" id="{A84FF083-EA18-196F-EFC2-4844945C667C}"/>
                </a:ext>
              </a:extLst>
            </p:cNvPr>
            <p:cNvSpPr txBox="1"/>
            <p:nvPr/>
          </p:nvSpPr>
          <p:spPr>
            <a:xfrm>
              <a:off x="1328232" y="526232"/>
              <a:ext cx="1028548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/>
                <a:t>Viết</a:t>
              </a:r>
              <a:r>
                <a:rPr lang="en-US" sz="4000" b="1" dirty="0"/>
                <a:t> </a:t>
              </a:r>
              <a:r>
                <a:rPr lang="en-US" sz="4000" b="1" dirty="0" err="1"/>
                <a:t>mỗi</a:t>
              </a:r>
              <a:r>
                <a:rPr lang="en-US" sz="4000" b="1" dirty="0"/>
                <a:t> </a:t>
              </a:r>
              <a:r>
                <a:rPr lang="en-US" sz="4000" b="1" dirty="0" err="1"/>
                <a:t>số</a:t>
              </a:r>
              <a:r>
                <a:rPr lang="en-US" sz="4000" b="1" dirty="0"/>
                <a:t>: 7 180 </a:t>
              </a:r>
              <a:r>
                <a:rPr lang="en-US" sz="4000" b="1" dirty="0" err="1"/>
                <a:t>và</a:t>
              </a:r>
              <a:r>
                <a:rPr lang="en-US" sz="4000" b="1" dirty="0"/>
                <a:t> 5 071 807 </a:t>
              </a:r>
              <a:r>
                <a:rPr lang="en-US" sz="4000" b="1" dirty="0" err="1"/>
                <a:t>thành</a:t>
              </a:r>
              <a:r>
                <a:rPr lang="en-US" sz="4000" b="1" dirty="0"/>
                <a:t> </a:t>
              </a:r>
              <a:r>
                <a:rPr lang="en-US" sz="4000" b="1" dirty="0" err="1"/>
                <a:t>tổng</a:t>
              </a:r>
              <a:r>
                <a:rPr lang="en-US" sz="4000" b="1" dirty="0"/>
                <a:t> </a:t>
              </a:r>
              <a:r>
                <a:rPr lang="en-US" sz="4000" b="1" dirty="0" err="1"/>
                <a:t>theo</a:t>
              </a:r>
              <a:r>
                <a:rPr lang="en-US" sz="4000" b="1" dirty="0"/>
                <a:t> </a:t>
              </a:r>
              <a:r>
                <a:rPr lang="en-US" sz="4000" b="1" dirty="0" err="1"/>
                <a:t>các</a:t>
              </a:r>
              <a:r>
                <a:rPr lang="en-US" sz="4000" b="1" dirty="0"/>
                <a:t> </a:t>
              </a:r>
              <a:r>
                <a:rPr lang="en-US" sz="4000" b="1" dirty="0" err="1"/>
                <a:t>hàng</a:t>
              </a:r>
              <a:r>
                <a:rPr lang="en-US" sz="4000" b="1" dirty="0"/>
                <a:t>.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16D699B-52F0-B318-2C32-82943A423B44}"/>
              </a:ext>
            </a:extLst>
          </p:cNvPr>
          <p:cNvSpPr txBox="1"/>
          <p:nvPr/>
        </p:nvSpPr>
        <p:spPr>
          <a:xfrm>
            <a:off x="757783" y="2126449"/>
            <a:ext cx="75451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 dirty="0" err="1">
                <a:solidFill>
                  <a:srgbClr val="002060"/>
                </a:solidFill>
              </a:rPr>
              <a:t>Viết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số</a:t>
            </a:r>
            <a:r>
              <a:rPr lang="en-US" sz="4400" b="1" dirty="0">
                <a:solidFill>
                  <a:srgbClr val="002060"/>
                </a:solidFill>
              </a:rPr>
              <a:t> 5 071 807 </a:t>
            </a:r>
            <a:r>
              <a:rPr lang="en-US" sz="4400" b="1" dirty="0" err="1">
                <a:solidFill>
                  <a:srgbClr val="002060"/>
                </a:solidFill>
              </a:rPr>
              <a:t>thành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tổng</a:t>
            </a:r>
            <a:r>
              <a:rPr lang="en-US" sz="44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83D56A7-FC4A-1A28-E22C-601A6329FBE7}"/>
              </a:ext>
            </a:extLst>
          </p:cNvPr>
          <p:cNvSpPr txBox="1"/>
          <p:nvPr/>
        </p:nvSpPr>
        <p:spPr>
          <a:xfrm>
            <a:off x="604280" y="3241248"/>
            <a:ext cx="8764310" cy="180474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663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002060"/>
                </a:solidFill>
              </a:rPr>
              <a:t>5 071 807 = 5 000 000 + 70 000 + 1 000 + 800 + 7</a:t>
            </a:r>
          </a:p>
        </p:txBody>
      </p:sp>
      <p:pic>
        <p:nvPicPr>
          <p:cNvPr id="10" name="Picture 9" descr="A cartoon of a child&#10;&#10;Description automatically generated">
            <a:extLst>
              <a:ext uri="{FF2B5EF4-FFF2-40B4-BE49-F238E27FC236}">
                <a16:creationId xmlns:a16="http://schemas.microsoft.com/office/drawing/2014/main" xmlns="" id="{401AB926-6C31-91FA-B0C4-BD14A03935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3088" l="9994" r="89974">
                        <a14:foregroundMark x1="49256" y1="93088" x2="49450" y2="92158"/>
                        <a14:foregroundMark x1="14812" y1="51455" x2="14812" y2="54285"/>
                        <a14:foregroundMark x1="86481" y1="52385" x2="86481" y2="49596"/>
                        <a14:foregroundMark x1="84605" y1="70655" x2="85188" y2="68553"/>
                        <a14:foregroundMark x1="15006" y1="48424" x2="15006" y2="49353"/>
                        <a14:foregroundMark x1="21378" y1="40218" x2="21378" y2="40218"/>
                        <a14:backgroundMark x1="16429" y1="30234" x2="14909" y2="35247"/>
                        <a14:backgroundMark x1="14586" y1="31770" x2="14295" y2="34842"/>
                        <a14:backgroundMark x1="78881" y1="34842" x2="77620" y2="3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381" y="2683365"/>
            <a:ext cx="5216692" cy="417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45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restaurant with tables and chairs&#10;&#10;Description automatically generated">
            <a:extLst>
              <a:ext uri="{FF2B5EF4-FFF2-40B4-BE49-F238E27FC236}">
                <a16:creationId xmlns:a16="http://schemas.microsoft.com/office/drawing/2014/main" xmlns="" id="{FAD31F6A-35CA-5E37-645B-BDAB519C70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" r="5934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8" name="Rectangle: Rounded Corners 2">
            <a:extLst>
              <a:ext uri="{FF2B5EF4-FFF2-40B4-BE49-F238E27FC236}">
                <a16:creationId xmlns:a16="http://schemas.microsoft.com/office/drawing/2014/main" xmlns="" id="{1959C560-B3BD-0794-C3C9-BD9B2D5299C1}"/>
              </a:ext>
            </a:extLst>
          </p:cNvPr>
          <p:cNvSpPr/>
          <p:nvPr/>
        </p:nvSpPr>
        <p:spPr>
          <a:xfrm>
            <a:off x="330117" y="612900"/>
            <a:ext cx="8465318" cy="4055501"/>
          </a:xfrm>
          <a:custGeom>
            <a:avLst/>
            <a:gdLst>
              <a:gd name="connsiteX0" fmla="*/ 0 w 8465318"/>
              <a:gd name="connsiteY0" fmla="*/ 675930 h 4055501"/>
              <a:gd name="connsiteX1" fmla="*/ 675930 w 8465318"/>
              <a:gd name="connsiteY1" fmla="*/ 0 h 4055501"/>
              <a:gd name="connsiteX2" fmla="*/ 7789388 w 8465318"/>
              <a:gd name="connsiteY2" fmla="*/ 0 h 4055501"/>
              <a:gd name="connsiteX3" fmla="*/ 8465318 w 8465318"/>
              <a:gd name="connsiteY3" fmla="*/ 675930 h 4055501"/>
              <a:gd name="connsiteX4" fmla="*/ 8465318 w 8465318"/>
              <a:gd name="connsiteY4" fmla="*/ 3379571 h 4055501"/>
              <a:gd name="connsiteX5" fmla="*/ 7789388 w 8465318"/>
              <a:gd name="connsiteY5" fmla="*/ 4055501 h 4055501"/>
              <a:gd name="connsiteX6" fmla="*/ 675930 w 8465318"/>
              <a:gd name="connsiteY6" fmla="*/ 4055501 h 4055501"/>
              <a:gd name="connsiteX7" fmla="*/ 0 w 8465318"/>
              <a:gd name="connsiteY7" fmla="*/ 3379571 h 4055501"/>
              <a:gd name="connsiteX8" fmla="*/ 0 w 8465318"/>
              <a:gd name="connsiteY8" fmla="*/ 675930 h 4055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055501" fill="none" extrusionOk="0">
                <a:moveTo>
                  <a:pt x="0" y="675930"/>
                </a:moveTo>
                <a:cubicBezTo>
                  <a:pt x="-57083" y="293391"/>
                  <a:pt x="313996" y="9300"/>
                  <a:pt x="675930" y="0"/>
                </a:cubicBezTo>
                <a:cubicBezTo>
                  <a:pt x="2630227" y="130954"/>
                  <a:pt x="5554067" y="43574"/>
                  <a:pt x="7789388" y="0"/>
                </a:cubicBezTo>
                <a:cubicBezTo>
                  <a:pt x="8197695" y="53914"/>
                  <a:pt x="8497004" y="341437"/>
                  <a:pt x="8465318" y="675930"/>
                </a:cubicBezTo>
                <a:cubicBezTo>
                  <a:pt x="8314879" y="1673026"/>
                  <a:pt x="8551197" y="2252566"/>
                  <a:pt x="8465318" y="3379571"/>
                </a:cubicBezTo>
                <a:cubicBezTo>
                  <a:pt x="8459019" y="3753911"/>
                  <a:pt x="8106137" y="4016478"/>
                  <a:pt x="7789388" y="4055501"/>
                </a:cubicBezTo>
                <a:cubicBezTo>
                  <a:pt x="6768111" y="4210698"/>
                  <a:pt x="3817368" y="4218521"/>
                  <a:pt x="675930" y="4055501"/>
                </a:cubicBezTo>
                <a:cubicBezTo>
                  <a:pt x="305315" y="4019101"/>
                  <a:pt x="-33106" y="3772208"/>
                  <a:pt x="0" y="3379571"/>
                </a:cubicBezTo>
                <a:cubicBezTo>
                  <a:pt x="64656" y="2117721"/>
                  <a:pt x="-17807" y="1255383"/>
                  <a:pt x="0" y="675930"/>
                </a:cubicBezTo>
                <a:close/>
              </a:path>
              <a:path w="8465318" h="4055501" stroke="0" extrusionOk="0">
                <a:moveTo>
                  <a:pt x="0" y="675930"/>
                </a:moveTo>
                <a:cubicBezTo>
                  <a:pt x="-25005" y="287200"/>
                  <a:pt x="247495" y="20691"/>
                  <a:pt x="675930" y="0"/>
                </a:cubicBezTo>
                <a:cubicBezTo>
                  <a:pt x="2135787" y="132882"/>
                  <a:pt x="6884361" y="-84951"/>
                  <a:pt x="7789388" y="0"/>
                </a:cubicBezTo>
                <a:cubicBezTo>
                  <a:pt x="8109494" y="51952"/>
                  <a:pt x="8460266" y="330547"/>
                  <a:pt x="8465318" y="675930"/>
                </a:cubicBezTo>
                <a:cubicBezTo>
                  <a:pt x="8485505" y="1535325"/>
                  <a:pt x="8617798" y="2034888"/>
                  <a:pt x="8465318" y="3379571"/>
                </a:cubicBezTo>
                <a:cubicBezTo>
                  <a:pt x="8526190" y="3760098"/>
                  <a:pt x="8187528" y="4004393"/>
                  <a:pt x="7789388" y="4055501"/>
                </a:cubicBezTo>
                <a:cubicBezTo>
                  <a:pt x="5065345" y="4143140"/>
                  <a:pt x="4080428" y="3982822"/>
                  <a:pt x="675930" y="4055501"/>
                </a:cubicBezTo>
                <a:cubicBezTo>
                  <a:pt x="296254" y="3994756"/>
                  <a:pt x="-21277" y="3782446"/>
                  <a:pt x="0" y="3379571"/>
                </a:cubicBezTo>
                <a:cubicBezTo>
                  <a:pt x="-38581" y="2780075"/>
                  <a:pt x="63341" y="1096246"/>
                  <a:pt x="0" y="67593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Nhóm 10">
            <a:extLst>
              <a:ext uri="{FF2B5EF4-FFF2-40B4-BE49-F238E27FC236}">
                <a16:creationId xmlns:a16="http://schemas.microsoft.com/office/drawing/2014/main" xmlns="" id="{F9FF1ED2-DEA9-38DD-52F2-26DD7539D2D1}"/>
              </a:ext>
            </a:extLst>
          </p:cNvPr>
          <p:cNvGrpSpPr/>
          <p:nvPr/>
        </p:nvGrpSpPr>
        <p:grpSpPr>
          <a:xfrm>
            <a:off x="2573133" y="338991"/>
            <a:ext cx="3946056" cy="914036"/>
            <a:chOff x="6371476" y="2225295"/>
            <a:chExt cx="3946056" cy="914036"/>
          </a:xfrm>
        </p:grpSpPr>
        <p:sp>
          <p:nvSpPr>
            <p:cNvPr id="20" name="Hộp Văn bản 7">
              <a:extLst>
                <a:ext uri="{FF2B5EF4-FFF2-40B4-BE49-F238E27FC236}">
                  <a16:creationId xmlns:a16="http://schemas.microsoft.com/office/drawing/2014/main" xmlns="" id="{44FD6B80-5E1A-1F04-CC74-D57E74E5BB1A}"/>
                </a:ext>
              </a:extLst>
            </p:cNvPr>
            <p:cNvSpPr txBox="1"/>
            <p:nvPr/>
          </p:nvSpPr>
          <p:spPr>
            <a:xfrm>
              <a:off x="6371477" y="2225295"/>
              <a:ext cx="3946055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200" dirty="0">
                  <a:ln w="317500">
                    <a:solidFill>
                      <a:schemeClr val="bg1"/>
                    </a:solidFill>
                  </a:ln>
                  <a:solidFill>
                    <a:sysClr val="windowText" lastClr="000000"/>
                  </a:solidFill>
                  <a:latin typeface="SVN-Gretoon" panose="02040603050506020204" pitchFamily="18" charset="0"/>
                </a:rPr>
                <a:t>TOÁN</a:t>
              </a:r>
              <a:endParaRPr lang="vi-VN" sz="5200" dirty="0">
                <a:ln w="317500">
                  <a:solidFill>
                    <a:schemeClr val="bg1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Hộp Văn bản 8">
              <a:extLst>
                <a:ext uri="{FF2B5EF4-FFF2-40B4-BE49-F238E27FC236}">
                  <a16:creationId xmlns:a16="http://schemas.microsoft.com/office/drawing/2014/main" xmlns="" id="{2B793261-0259-8AB3-BA4A-9906E1D3C666}"/>
                </a:ext>
              </a:extLst>
            </p:cNvPr>
            <p:cNvSpPr txBox="1"/>
            <p:nvPr/>
          </p:nvSpPr>
          <p:spPr>
            <a:xfrm>
              <a:off x="6371476" y="2246779"/>
              <a:ext cx="3946055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200" dirty="0">
                  <a:ln w="28575">
                    <a:solidFill>
                      <a:srgbClr val="0070C0"/>
                    </a:solidFill>
                  </a:ln>
                  <a:solidFill>
                    <a:schemeClr val="accent4">
                      <a:lumMod val="40000"/>
                      <a:lumOff val="60000"/>
                    </a:schemeClr>
                  </a:solidFill>
                  <a:latin typeface="SVN-Gretoon" panose="02040603050506020204" pitchFamily="18" charset="0"/>
                </a:rPr>
                <a:t>TOÁN</a:t>
              </a:r>
              <a:endParaRPr lang="vi-VN" sz="5200" dirty="0">
                <a:ln w="28575">
                  <a:solidFill>
                    <a:srgbClr val="0070C0"/>
                  </a:solidFill>
                </a:ln>
                <a:solidFill>
                  <a:srgbClr val="FF9693"/>
                </a:solidFill>
              </a:endParaRPr>
            </a:p>
          </p:txBody>
        </p:sp>
      </p:grpSp>
      <p:grpSp>
        <p:nvGrpSpPr>
          <p:cNvPr id="22" name="Nhóm 17">
            <a:extLst>
              <a:ext uri="{FF2B5EF4-FFF2-40B4-BE49-F238E27FC236}">
                <a16:creationId xmlns:a16="http://schemas.microsoft.com/office/drawing/2014/main" xmlns="" id="{98C51DEB-F6A4-5EB6-AA86-9EC3AC98E916}"/>
              </a:ext>
            </a:extLst>
          </p:cNvPr>
          <p:cNvGrpSpPr/>
          <p:nvPr/>
        </p:nvGrpSpPr>
        <p:grpSpPr>
          <a:xfrm rot="20635151">
            <a:off x="681856" y="1432627"/>
            <a:ext cx="1769639" cy="845114"/>
            <a:chOff x="4036300" y="2073640"/>
            <a:chExt cx="2737243" cy="1209416"/>
          </a:xfrm>
        </p:grpSpPr>
        <p:sp>
          <p:nvSpPr>
            <p:cNvPr id="23" name="TextBox 11">
              <a:extLst>
                <a:ext uri="{FF2B5EF4-FFF2-40B4-BE49-F238E27FC236}">
                  <a16:creationId xmlns:a16="http://schemas.microsoft.com/office/drawing/2014/main" xmlns="" id="{9819B74D-3CE7-88B0-C60E-44EA7962EA01}"/>
                </a:ext>
              </a:extLst>
            </p:cNvPr>
            <p:cNvSpPr txBox="1"/>
            <p:nvPr/>
          </p:nvSpPr>
          <p:spPr>
            <a:xfrm>
              <a:off x="4070362" y="2082727"/>
              <a:ext cx="2703181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000" dirty="0" err="1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Bài</a:t>
              </a:r>
              <a:r>
                <a:rPr lang="en-US" sz="6000" dirty="0">
                  <a:ln w="127000">
                    <a:solidFill>
                      <a:schemeClr val="bg1"/>
                    </a:solidFill>
                  </a:ln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:</a:t>
              </a:r>
            </a:p>
          </p:txBody>
        </p:sp>
        <p:sp>
          <p:nvSpPr>
            <p:cNvPr id="24" name="TextBox 12">
              <a:extLst>
                <a:ext uri="{FF2B5EF4-FFF2-40B4-BE49-F238E27FC236}">
                  <a16:creationId xmlns:a16="http://schemas.microsoft.com/office/drawing/2014/main" xmlns="" id="{76FBDB3E-8A21-BD24-B8BF-991EE75DC571}"/>
                </a:ext>
              </a:extLst>
            </p:cNvPr>
            <p:cNvSpPr txBox="1"/>
            <p:nvPr/>
          </p:nvSpPr>
          <p:spPr>
            <a:xfrm>
              <a:off x="4036300" y="2073640"/>
              <a:ext cx="2703182" cy="120032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000" dirty="0" err="1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Bài</a:t>
              </a:r>
              <a:r>
                <a:rPr lang="en-US" sz="6000" dirty="0">
                  <a:ln w="0"/>
                  <a:solidFill>
                    <a:srgbClr val="6B222D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TM Edwardian" panose="02040603050506020204" pitchFamily="18" charset="0"/>
                  <a:ea typeface="LNTH-LuoLuoNotangYuanTi 1" pitchFamily="2" charset="-128"/>
                  <a:cs typeface="LNTH-LuoLuoNotangYuanTi 1" pitchFamily="2" charset="-128"/>
                </a:rPr>
                <a:t> :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D45D9190-7759-84A6-7AA1-19E63E8B416D}"/>
              </a:ext>
            </a:extLst>
          </p:cNvPr>
          <p:cNvSpPr txBox="1"/>
          <p:nvPr/>
        </p:nvSpPr>
        <p:spPr>
          <a:xfrm>
            <a:off x="3023441" y="3166148"/>
            <a:ext cx="3189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(2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tiết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 – </a:t>
            </a:r>
            <a:r>
              <a:rPr lang="en-US" sz="3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Tiết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Duepuntozero" panose="02040603050506020204" pitchFamily="18" charset="0"/>
              </a:rPr>
              <a:t> 1)</a:t>
            </a:r>
          </a:p>
        </p:txBody>
      </p:sp>
      <p:grpSp>
        <p:nvGrpSpPr>
          <p:cNvPr id="27" name="Group 18">
            <a:extLst>
              <a:ext uri="{FF2B5EF4-FFF2-40B4-BE49-F238E27FC236}">
                <a16:creationId xmlns:a16="http://schemas.microsoft.com/office/drawing/2014/main" xmlns="" id="{6599094D-6F06-C731-2DC2-63CB872C15F0}"/>
              </a:ext>
            </a:extLst>
          </p:cNvPr>
          <p:cNvGrpSpPr/>
          <p:nvPr/>
        </p:nvGrpSpPr>
        <p:grpSpPr>
          <a:xfrm>
            <a:off x="-590892" y="1262403"/>
            <a:ext cx="10363201" cy="1519024"/>
            <a:chOff x="-1603777" y="4736391"/>
            <a:chExt cx="22606512" cy="1519024"/>
          </a:xfrm>
        </p:grpSpPr>
        <p:sp>
          <p:nvSpPr>
            <p:cNvPr id="28" name="TextBox 19">
              <a:extLst>
                <a:ext uri="{FF2B5EF4-FFF2-40B4-BE49-F238E27FC236}">
                  <a16:creationId xmlns:a16="http://schemas.microsoft.com/office/drawing/2014/main" xmlns="" id="{7A3A3D15-68A5-EA63-B806-707DB5045A95}"/>
                </a:ext>
              </a:extLst>
            </p:cNvPr>
            <p:cNvSpPr txBox="1"/>
            <p:nvPr/>
          </p:nvSpPr>
          <p:spPr>
            <a:xfrm>
              <a:off x="-1603777" y="5485974"/>
              <a:ext cx="2260651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spc="-150" dirty="0">
                  <a:ln w="2540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EM LÀM ĐƯỢC NHỮNG GÌ?</a:t>
              </a:r>
            </a:p>
          </p:txBody>
        </p:sp>
        <p:sp>
          <p:nvSpPr>
            <p:cNvPr id="29" name="TextBox 20">
              <a:extLst>
                <a:ext uri="{FF2B5EF4-FFF2-40B4-BE49-F238E27FC236}">
                  <a16:creationId xmlns:a16="http://schemas.microsoft.com/office/drawing/2014/main" xmlns="" id="{C01214B0-5F48-7BB7-61A7-9A26E3C5697B}"/>
                </a:ext>
              </a:extLst>
            </p:cNvPr>
            <p:cNvSpPr txBox="1"/>
            <p:nvPr/>
          </p:nvSpPr>
          <p:spPr>
            <a:xfrm>
              <a:off x="-20881" y="4736391"/>
              <a:ext cx="1944071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400" b="1" spc="-15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</a:endParaRPr>
            </a:p>
            <a:p>
              <a:pPr algn="ctr"/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ABAB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E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BDAB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M 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D5AB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L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E6B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À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BA7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M 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9FE9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Đ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A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Ư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AFFFCA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Ợ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B9E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C 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9CC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N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D7B0FE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H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CA7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Ữ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ECBD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N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EBA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G 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EBAE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G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B7D2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Ì</a:t>
              </a:r>
              <a:r>
                <a:rPr lang="en-US" sz="4400" b="1" spc="-15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BDC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?</a:t>
              </a:r>
            </a:p>
          </p:txBody>
        </p:sp>
      </p:grpSp>
      <p:pic>
        <p:nvPicPr>
          <p:cNvPr id="30" name="Picture 29" descr="A cartoon of a child wearing a chef's hat&#10;&#10;Description automatically generated">
            <a:extLst>
              <a:ext uri="{FF2B5EF4-FFF2-40B4-BE49-F238E27FC236}">
                <a16:creationId xmlns:a16="http://schemas.microsoft.com/office/drawing/2014/main" xmlns="" id="{D11C6D31-7514-181E-B731-7660638370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30" b="92883" l="9994" r="89942">
                        <a14:foregroundMark x1="50970" y1="8370" x2="52005" y2="12252"/>
                        <a14:foregroundMark x1="52878" y1="92883" x2="53396" y2="88395"/>
                        <a14:backgroundMark x1="17594" y1="32026" x2="25679" y2="73959"/>
                        <a14:backgroundMark x1="85220" y1="34614" x2="74903" y2="80226"/>
                        <a14:backgroundMark x1="35155" y1="56975" x2="33603" y2="56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354" y="855407"/>
            <a:ext cx="7865398" cy="629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130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at a table&#10;&#10;Description automatically generated">
            <a:extLst>
              <a:ext uri="{FF2B5EF4-FFF2-40B4-BE49-F238E27FC236}">
                <a16:creationId xmlns:a16="http://schemas.microsoft.com/office/drawing/2014/main" xmlns="" id="{9739AA65-43FD-44EC-34B5-9350AED84C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" b="1935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 descr="A cartoon of a person wearing a chef hat&#10;&#10;Description automatically generated">
            <a:extLst>
              <a:ext uri="{FF2B5EF4-FFF2-40B4-BE49-F238E27FC236}">
                <a16:creationId xmlns:a16="http://schemas.microsoft.com/office/drawing/2014/main" xmlns="" id="{05FBE10E-679A-A75B-D209-522B23826A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7" b="89905" l="9962" r="95965">
                        <a14:backgroundMark x1="89660" y1="87382" x2="84994" y2="59148"/>
                        <a14:backgroundMark x1="77175" y1="64196" x2="84615" y2="80757"/>
                        <a14:backgroundMark x1="21690" y1="51735" x2="26986" y2="74290"/>
                        <a14:backgroundMark x1="79193" y1="58991" x2="69987" y2="74132"/>
                        <a14:backgroundMark x1="70492" y1="75710" x2="76671" y2="71451"/>
                        <a14:backgroundMark x1="76671" y1="71451" x2="76797" y2="70978"/>
                        <a14:backgroundMark x1="75032" y1="76341" x2="81084" y2="81703"/>
                        <a14:backgroundMark x1="81084" y1="81703" x2="93947" y2="86278"/>
                        <a14:backgroundMark x1="93947" y1="86278" x2="87264" y2="81703"/>
                        <a14:backgroundMark x1="87264" y1="81703" x2="76293" y2="79495"/>
                        <a14:backgroundMark x1="76293" y1="79495" x2="70366" y2="69716"/>
                        <a14:backgroundMark x1="70366" y1="69716" x2="81589" y2="50473"/>
                        <a14:backgroundMark x1="81589" y1="50473" x2="81841" y2="38801"/>
                        <a14:backgroundMark x1="32913" y1="18139" x2="29130" y2="25868"/>
                        <a14:backgroundMark x1="29130" y1="25868" x2="24590" y2="52050"/>
                        <a14:backgroundMark x1="26734" y1="50158" x2="29130" y2="79811"/>
                        <a14:backgroundMark x1="19168" y1="57886" x2="22573" y2="50789"/>
                        <a14:backgroundMark x1="22573" y1="50789" x2="22573" y2="50789"/>
                        <a14:backgroundMark x1="22573" y1="50789" x2="31526" y2="50631"/>
                        <a14:backgroundMark x1="31526" y1="50631" x2="32913" y2="50631"/>
                        <a14:backgroundMark x1="62926" y1="73502" x2="67591" y2="92429"/>
                        <a14:backgroundMark x1="56620" y1="66877" x2="58764" y2="66719"/>
                        <a14:backgroundMark x1="66330" y1="72240" x2="67591" y2="77287"/>
                        <a14:backgroundMark x1="72509" y1="75079" x2="65700" y2="70978"/>
                        <a14:backgroundMark x1="65700" y1="70978" x2="95460" y2="87066"/>
                        <a14:backgroundMark x1="95208" y1="89432" x2="95965" y2="89748"/>
                        <a14:backgroundMark x1="96469" y1="88801" x2="96343" y2="88170"/>
                        <a14:backgroundMark x1="96091" y1="88170" x2="95082" y2="87697"/>
                        <a14:backgroundMark x1="95082" y1="87382" x2="95082" y2="89905"/>
                        <a14:backgroundMark x1="37957" y1="65300" x2="37579" y2="65931"/>
                        <a14:backgroundMark x1="20303" y1="58833" x2="21311" y2="63722"/>
                        <a14:backgroundMark x1="20303" y1="58991" x2="17024" y2="54259"/>
                        <a14:backgroundMark x1="22446" y1="56940" x2="20050" y2="57098"/>
                        <a14:backgroundMark x1="19672" y1="58360" x2="20555" y2="57886"/>
                        <a14:backgroundMark x1="53342" y1="89117" x2="64061" y2="86435"/>
                        <a14:backgroundMark x1="55738" y1="88328" x2="57251" y2="85174"/>
                        <a14:backgroundMark x1="56494" y1="85489" x2="59016" y2="94006"/>
                        <a14:backgroundMark x1="38966" y1="88328" x2="38966" y2="88328"/>
                        <a14:backgroundMark x1="44136" y1="84543" x2="44767" y2="88644"/>
                        <a14:backgroundMark x1="25977" y1="63565" x2="33796" y2="687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17" y="1532707"/>
            <a:ext cx="3720589" cy="2974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D44C183-E47A-CD0B-C6AB-6B9FB901C5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6441938" y="1280623"/>
            <a:ext cx="1557561" cy="1814634"/>
          </a:xfrm>
          <a:prstGeom prst="rect">
            <a:avLst/>
          </a:prstGeom>
        </p:spPr>
      </p:pic>
      <p:pic>
        <p:nvPicPr>
          <p:cNvPr id="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700F0C26-AE7D-FF50-BDDB-497ACB0EEB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5" name="Picture 4" descr="A cartoon of a chef holding a spatula&#10;&#10;Description automatically generated">
            <a:extLst>
              <a:ext uri="{FF2B5EF4-FFF2-40B4-BE49-F238E27FC236}">
                <a16:creationId xmlns:a16="http://schemas.microsoft.com/office/drawing/2014/main" xmlns="" id="{4D0DF43F-5D33-6418-B05B-FDE603349F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06" b="89905" l="9962" r="89912">
                        <a14:foregroundMark x1="47289" y1="9306" x2="47289" y2="9306"/>
                        <a14:backgroundMark x1="31021" y1="73186" x2="32913" y2="80284"/>
                        <a14:backgroundMark x1="71122" y1="75710" x2="83228" y2="76656"/>
                        <a14:backgroundMark x1="71375" y1="26656" x2="77680" y2="21293"/>
                        <a14:backgroundMark x1="77301" y1="30284" x2="80706" y2="29022"/>
                        <a14:backgroundMark x1="72888" y1="31861" x2="86759" y2="26183"/>
                        <a14:backgroundMark x1="68852" y1="33281" x2="70744" y2="30757"/>
                        <a14:backgroundMark x1="68474" y1="36909" x2="69609" y2="29022"/>
                        <a14:backgroundMark x1="71122" y1="29811" x2="74023" y2="28549"/>
                        <a14:backgroundMark x1="70240" y1="29968" x2="72257" y2="27760"/>
                        <a14:backgroundMark x1="72509" y1="26656" x2="72509" y2="26656"/>
                        <a14:backgroundMark x1="67339" y1="29811" x2="73770" y2="27760"/>
                        <a14:backgroundMark x1="73770" y1="27760" x2="73770" y2="27760"/>
                        <a14:backgroundMark x1="73644" y1="25237" x2="73392" y2="31230"/>
                        <a14:backgroundMark x1="67718" y1="29338" x2="67844" y2="27129"/>
                        <a14:backgroundMark x1="70744" y1="54259" x2="70744" y2="52997"/>
                        <a14:backgroundMark x1="67339" y1="27760" x2="67844" y2="27287"/>
                        <a14:backgroundMark x1="68979" y1="45899" x2="68979" y2="45899"/>
                        <a14:backgroundMark x1="69357" y1="47792" x2="69357" y2="47792"/>
                        <a14:backgroundMark x1="68600" y1="29022" x2="68096" y2="27129"/>
                        <a14:backgroundMark x1="68222" y1="29968" x2="68852" y2="28233"/>
                        <a14:backgroundMark x1="66204" y1="29811" x2="69609" y2="28864"/>
                        <a14:backgroundMark x1="45145" y1="72713" x2="44010" y2="73028"/>
                        <a14:backgroundMark x1="34805" y1="70347" x2="35561" y2="73502"/>
                        <a14:backgroundMark x1="67087" y1="57571" x2="67087" y2="57571"/>
                        <a14:backgroundMark x1="67718" y1="58044" x2="69231" y2="57413"/>
                        <a14:backgroundMark x1="67339" y1="87539" x2="68852" y2="84227"/>
                        <a14:backgroundMark x1="44010" y1="84227" x2="44767" y2="87855"/>
                        <a14:backgroundMark x1="42749" y1="82019" x2="46154" y2="83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798">
            <a:off x="3841348" y="1582806"/>
            <a:ext cx="3720590" cy="297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324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chairs and a table&#10;&#10;Description automatically generated">
            <a:extLst>
              <a:ext uri="{FF2B5EF4-FFF2-40B4-BE49-F238E27FC236}">
                <a16:creationId xmlns:a16="http://schemas.microsoft.com/office/drawing/2014/main" xmlns="" id="{1FA80E69-56B6-56EF-E786-4CA7B5D88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xmlns="" id="{FE60A64D-E9AD-B48F-2514-A7E1A9326628}"/>
              </a:ext>
            </a:extLst>
          </p:cNvPr>
          <p:cNvSpPr/>
          <p:nvPr/>
        </p:nvSpPr>
        <p:spPr>
          <a:xfrm>
            <a:off x="301854" y="231873"/>
            <a:ext cx="11588271" cy="6458992"/>
          </a:xfrm>
          <a:custGeom>
            <a:avLst/>
            <a:gdLst>
              <a:gd name="connsiteX0" fmla="*/ 0 w 11588271"/>
              <a:gd name="connsiteY0" fmla="*/ 1076520 h 6458992"/>
              <a:gd name="connsiteX1" fmla="*/ 1076520 w 11588271"/>
              <a:gd name="connsiteY1" fmla="*/ 0 h 6458992"/>
              <a:gd name="connsiteX2" fmla="*/ 10511751 w 11588271"/>
              <a:gd name="connsiteY2" fmla="*/ 0 h 6458992"/>
              <a:gd name="connsiteX3" fmla="*/ 11588271 w 11588271"/>
              <a:gd name="connsiteY3" fmla="*/ 1076520 h 6458992"/>
              <a:gd name="connsiteX4" fmla="*/ 11588271 w 11588271"/>
              <a:gd name="connsiteY4" fmla="*/ 5382472 h 6458992"/>
              <a:gd name="connsiteX5" fmla="*/ 10511751 w 11588271"/>
              <a:gd name="connsiteY5" fmla="*/ 6458992 h 6458992"/>
              <a:gd name="connsiteX6" fmla="*/ 1076520 w 11588271"/>
              <a:gd name="connsiteY6" fmla="*/ 6458992 h 6458992"/>
              <a:gd name="connsiteX7" fmla="*/ 0 w 11588271"/>
              <a:gd name="connsiteY7" fmla="*/ 5382472 h 6458992"/>
              <a:gd name="connsiteX8" fmla="*/ 0 w 11588271"/>
              <a:gd name="connsiteY8" fmla="*/ 1076520 h 645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271" h="6458992" fill="none" extrusionOk="0">
                <a:moveTo>
                  <a:pt x="0" y="1076520"/>
                </a:moveTo>
                <a:cubicBezTo>
                  <a:pt x="-19290" y="483173"/>
                  <a:pt x="470845" y="63197"/>
                  <a:pt x="1076520" y="0"/>
                </a:cubicBezTo>
                <a:cubicBezTo>
                  <a:pt x="3069800" y="77600"/>
                  <a:pt x="7688060" y="-27269"/>
                  <a:pt x="10511751" y="0"/>
                </a:cubicBezTo>
                <a:cubicBezTo>
                  <a:pt x="11115031" y="-11521"/>
                  <a:pt x="11629081" y="493988"/>
                  <a:pt x="11588271" y="1076520"/>
                </a:cubicBezTo>
                <a:cubicBezTo>
                  <a:pt x="11697271" y="1525097"/>
                  <a:pt x="11510062" y="4090502"/>
                  <a:pt x="11588271" y="5382472"/>
                </a:cubicBezTo>
                <a:cubicBezTo>
                  <a:pt x="11526081" y="5952690"/>
                  <a:pt x="11030157" y="6492572"/>
                  <a:pt x="10511751" y="6458992"/>
                </a:cubicBezTo>
                <a:cubicBezTo>
                  <a:pt x="6111798" y="6508169"/>
                  <a:pt x="5178789" y="6336290"/>
                  <a:pt x="1076520" y="6458992"/>
                </a:cubicBezTo>
                <a:cubicBezTo>
                  <a:pt x="481006" y="6466424"/>
                  <a:pt x="-8773" y="5984571"/>
                  <a:pt x="0" y="5382472"/>
                </a:cubicBezTo>
                <a:cubicBezTo>
                  <a:pt x="47022" y="4327408"/>
                  <a:pt x="104569" y="2458354"/>
                  <a:pt x="0" y="1076520"/>
                </a:cubicBezTo>
                <a:close/>
              </a:path>
              <a:path w="11588271" h="6458992" stroke="0" extrusionOk="0">
                <a:moveTo>
                  <a:pt x="0" y="1076520"/>
                </a:moveTo>
                <a:cubicBezTo>
                  <a:pt x="15586" y="480193"/>
                  <a:pt x="598814" y="-7796"/>
                  <a:pt x="1076520" y="0"/>
                </a:cubicBezTo>
                <a:cubicBezTo>
                  <a:pt x="3880764" y="-129276"/>
                  <a:pt x="6023874" y="-77778"/>
                  <a:pt x="10511751" y="0"/>
                </a:cubicBezTo>
                <a:cubicBezTo>
                  <a:pt x="11080555" y="-82066"/>
                  <a:pt x="11568877" y="593805"/>
                  <a:pt x="11588271" y="1076520"/>
                </a:cubicBezTo>
                <a:cubicBezTo>
                  <a:pt x="11669870" y="2525901"/>
                  <a:pt x="11742571" y="4763223"/>
                  <a:pt x="11588271" y="5382472"/>
                </a:cubicBezTo>
                <a:cubicBezTo>
                  <a:pt x="11634273" y="6074033"/>
                  <a:pt x="11080144" y="6467880"/>
                  <a:pt x="10511751" y="6458992"/>
                </a:cubicBezTo>
                <a:cubicBezTo>
                  <a:pt x="6966835" y="6503212"/>
                  <a:pt x="5320240" y="6429610"/>
                  <a:pt x="1076520" y="6458992"/>
                </a:cubicBezTo>
                <a:cubicBezTo>
                  <a:pt x="477852" y="6443156"/>
                  <a:pt x="-23842" y="5971508"/>
                  <a:pt x="0" y="5382472"/>
                </a:cubicBezTo>
                <a:cubicBezTo>
                  <a:pt x="-159954" y="4345867"/>
                  <a:pt x="22140" y="2454902"/>
                  <a:pt x="0" y="107652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Nhóm 14">
            <a:extLst>
              <a:ext uri="{FF2B5EF4-FFF2-40B4-BE49-F238E27FC236}">
                <a16:creationId xmlns:a16="http://schemas.microsoft.com/office/drawing/2014/main" xmlns="" id="{ED8BDE49-47E1-6E65-3402-497040C26ACE}"/>
              </a:ext>
            </a:extLst>
          </p:cNvPr>
          <p:cNvGrpSpPr/>
          <p:nvPr/>
        </p:nvGrpSpPr>
        <p:grpSpPr>
          <a:xfrm>
            <a:off x="863922" y="496093"/>
            <a:ext cx="10464134" cy="1392745"/>
            <a:chOff x="890133" y="603778"/>
            <a:chExt cx="10464134" cy="1392745"/>
          </a:xfrm>
        </p:grpSpPr>
        <p:grpSp>
          <p:nvGrpSpPr>
            <p:cNvPr id="5" name="Nhóm 15">
              <a:extLst>
                <a:ext uri="{FF2B5EF4-FFF2-40B4-BE49-F238E27FC236}">
                  <a16:creationId xmlns:a16="http://schemas.microsoft.com/office/drawing/2014/main" xmlns="" id="{AEF6D804-8142-6F43-33B7-0520D3DF73E3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63690"/>
              <a:chOff x="890133" y="603778"/>
              <a:chExt cx="640080" cy="663690"/>
            </a:xfrm>
          </p:grpSpPr>
          <p:sp>
            <p:nvSpPr>
              <p:cNvPr id="8" name="Oval 22">
                <a:extLst>
                  <a:ext uri="{FF2B5EF4-FFF2-40B4-BE49-F238E27FC236}">
                    <a16:creationId xmlns:a16="http://schemas.microsoft.com/office/drawing/2014/main" xmlns="" id="{D116FF01-AC11-50B8-06C9-ED8A62B504CB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2800" dirty="0"/>
              </a:p>
            </p:txBody>
          </p:sp>
          <p:sp>
            <p:nvSpPr>
              <p:cNvPr id="9" name="TextBox 23">
                <a:extLst>
                  <a:ext uri="{FF2B5EF4-FFF2-40B4-BE49-F238E27FC236}">
                    <a16:creationId xmlns:a16="http://schemas.microsoft.com/office/drawing/2014/main" xmlns="" id="{92105A12-F670-7501-5F56-D252B35D57CF}"/>
                  </a:ext>
                </a:extLst>
              </p:cNvPr>
              <p:cNvSpPr txBox="1"/>
              <p:nvPr/>
            </p:nvSpPr>
            <p:spPr>
              <a:xfrm>
                <a:off x="903833" y="621137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chemeClr val="bg1"/>
                    </a:solidFill>
                    <a:latin typeface="iCiel Pony" panose="02000000000000000000" pitchFamily="2" charset="0"/>
                  </a:rPr>
                  <a:t>3</a:t>
                </a:r>
                <a:endParaRPr lang="vi-VN" sz="3600" dirty="0">
                  <a:solidFill>
                    <a:schemeClr val="bg1"/>
                  </a:solidFill>
                  <a:latin typeface="iCiel Pony" panose="02000000000000000000" pitchFamily="2" charset="0"/>
                </a:endParaRPr>
              </a:p>
            </p:txBody>
          </p:sp>
        </p:grp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xmlns="" id="{A84FF083-EA18-196F-EFC2-4844945C667C}"/>
                </a:ext>
              </a:extLst>
            </p:cNvPr>
            <p:cNvSpPr txBox="1"/>
            <p:nvPr/>
          </p:nvSpPr>
          <p:spPr>
            <a:xfrm>
              <a:off x="1552651" y="611528"/>
              <a:ext cx="980161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200" b="1" dirty="0" err="1"/>
                <a:t>Mỗi</a:t>
              </a:r>
              <a:r>
                <a:rPr lang="en-US" sz="4200" b="1" dirty="0"/>
                <a:t> </a:t>
              </a:r>
              <a:r>
                <a:rPr lang="en-US" sz="4200" b="1" dirty="0" err="1"/>
                <a:t>số</a:t>
              </a:r>
              <a:r>
                <a:rPr lang="en-US" sz="4200" b="1" dirty="0"/>
                <a:t> 325; 5 084; 1 724 610 </a:t>
              </a:r>
              <a:r>
                <a:rPr lang="en-US" sz="4200" b="1" dirty="0" err="1"/>
                <a:t>thuộc</a:t>
              </a:r>
              <a:r>
                <a:rPr lang="en-US" sz="4200" b="1" dirty="0"/>
                <a:t> </a:t>
              </a:r>
              <a:r>
                <a:rPr lang="en-US" sz="4200" b="1" dirty="0" err="1"/>
                <a:t>những</a:t>
              </a:r>
              <a:r>
                <a:rPr lang="en-US" sz="4200" b="1" dirty="0"/>
                <a:t> </a:t>
              </a:r>
              <a:r>
                <a:rPr lang="en-US" sz="4200" b="1" dirty="0" err="1"/>
                <a:t>dãy</a:t>
              </a:r>
              <a:r>
                <a:rPr lang="en-US" sz="4200" b="1" dirty="0"/>
                <a:t> </a:t>
              </a:r>
              <a:r>
                <a:rPr lang="en-US" sz="4200" b="1" dirty="0" err="1"/>
                <a:t>số</a:t>
              </a:r>
              <a:r>
                <a:rPr lang="en-US" sz="4200" b="1" dirty="0"/>
                <a:t> </a:t>
              </a:r>
              <a:r>
                <a:rPr lang="en-US" sz="4200" b="1" dirty="0" err="1"/>
                <a:t>nào</a:t>
              </a:r>
              <a:r>
                <a:rPr lang="en-US" sz="4200" b="1" dirty="0"/>
                <a:t> </a:t>
              </a:r>
              <a:r>
                <a:rPr lang="en-US" sz="4200" b="1" dirty="0" err="1"/>
                <a:t>dưới</a:t>
              </a:r>
              <a:r>
                <a:rPr lang="en-US" sz="4200" b="1" dirty="0"/>
                <a:t> </a:t>
              </a:r>
              <a:r>
                <a:rPr lang="en-US" sz="4200" b="1" dirty="0" err="1"/>
                <a:t>đây</a:t>
              </a:r>
              <a:r>
                <a:rPr lang="en-US" sz="4200" b="1" dirty="0"/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A0E4746-B55D-FEDE-FED6-1E339D5830F2}"/>
              </a:ext>
            </a:extLst>
          </p:cNvPr>
          <p:cNvGrpSpPr/>
          <p:nvPr/>
        </p:nvGrpSpPr>
        <p:grpSpPr>
          <a:xfrm>
            <a:off x="664942" y="4393371"/>
            <a:ext cx="11145990" cy="2851999"/>
            <a:chOff x="645849" y="4802804"/>
            <a:chExt cx="11145990" cy="2851999"/>
          </a:xfrm>
        </p:grpSpPr>
        <p:pic>
          <p:nvPicPr>
            <p:cNvPr id="10" name="Picture 9" descr="Cartoon girls reading books and lying down&#10;&#10;Description automatically generated">
              <a:extLst>
                <a:ext uri="{FF2B5EF4-FFF2-40B4-BE49-F238E27FC236}">
                  <a16:creationId xmlns:a16="http://schemas.microsoft.com/office/drawing/2014/main" xmlns="" id="{0E63FA9D-1964-0DA5-BE8C-EFCA007C2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88" b="92681" l="9994" r="93111">
                          <a14:foregroundMark x1="30854" y1="56571" x2="41009" y2="59159"/>
                          <a14:foregroundMark x1="41850" y1="55034" x2="42885" y2="67974"/>
                          <a14:foregroundMark x1="29463" y1="62151" x2="33765" y2="60655"/>
                          <a14:foregroundMark x1="44437" y1="55277" x2="44567" y2="64133"/>
                          <a14:foregroundMark x1="44567" y1="64133" x2="37387" y2="73757"/>
                          <a14:foregroundMark x1="42044" y1="66882" x2="43920" y2="65791"/>
                          <a14:foregroundMark x1="44082" y1="92681" x2="46345" y2="87545"/>
                          <a14:foregroundMark x1="11740" y1="51193" x2="31533" y2="59523"/>
                          <a14:foregroundMark x1="31533" y1="59523" x2="26876" y2="60008"/>
                          <a14:foregroundMark x1="56468" y1="60412" x2="58538" y2="62798"/>
                          <a14:foregroundMark x1="66624" y1="14638" x2="79010" y2="56773"/>
                          <a14:foregroundMark x1="71960" y1="59563" x2="75388" y2="40437"/>
                          <a14:foregroundMark x1="64748" y1="41933" x2="83085" y2="41043"/>
                          <a14:foregroundMark x1="83085" y1="41043" x2="87710" y2="35948"/>
                          <a14:foregroundMark x1="87710" y1="35948" x2="68726" y2="32268"/>
                          <a14:foregroundMark x1="68726" y1="32268" x2="67303" y2="32268"/>
                          <a14:foregroundMark x1="87096" y1="37404" x2="75744" y2="64739"/>
                          <a14:foregroundMark x1="75744" y1="64739" x2="68693" y2="60574"/>
                          <a14:foregroundMark x1="68693" y1="60574" x2="67141" y2="57218"/>
                          <a14:foregroundMark x1="88292" y1="36110" x2="70763" y2="61464"/>
                          <a14:foregroundMark x1="70763" y1="61464" x2="67497" y2="63000"/>
                          <a14:foregroundMark x1="81242" y1="57218" x2="82277" y2="59765"/>
                          <a14:foregroundMark x1="89004" y1="37000" x2="88131" y2="39588"/>
                          <a14:foregroundMark x1="93111" y1="42378" x2="90718" y2="43025"/>
                          <a14:foregroundMark x1="43241" y1="57865" x2="48383" y2="57622"/>
                          <a14:foregroundMark x1="55272" y1="59361" x2="60026" y2="63445"/>
                          <a14:foregroundMark x1="60026" y1="63445" x2="60091" y2="63445"/>
                          <a14:foregroundMark x1="25000" y1="23858" x2="26035" y2="23858"/>
                          <a14:foregroundMark x1="83473" y1="58269" x2="82633" y2="58067"/>
                          <a14:foregroundMark x1="62322" y1="78488" x2="63195" y2="77194"/>
                          <a14:foregroundMark x1="43564" y1="66033" x2="46507" y2="632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849" y="4802804"/>
              <a:ext cx="3565169" cy="285199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C8A605D7-A4CD-9B5E-BB1D-B4E56E6E8373}"/>
                </a:ext>
              </a:extLst>
            </p:cNvPr>
            <p:cNvSpPr txBox="1"/>
            <p:nvPr/>
          </p:nvSpPr>
          <p:spPr>
            <a:xfrm>
              <a:off x="4093757" y="5167465"/>
              <a:ext cx="76980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n>
                    <a:solidFill>
                      <a:srgbClr val="002060"/>
                    </a:solidFill>
                  </a:ln>
                  <a:solidFill>
                    <a:srgbClr val="71F781"/>
                  </a:solidFill>
                  <a:latin typeface="SVN-Apple" panose="02040603050506020204" pitchFamily="18" charset="0"/>
                </a:rPr>
                <a:t>ĐỌC YÊU CẦU ĐỀ BÀI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90493E5-6B1E-745E-101B-2EE295B62361}"/>
              </a:ext>
            </a:extLst>
          </p:cNvPr>
          <p:cNvSpPr txBox="1"/>
          <p:nvPr/>
        </p:nvSpPr>
        <p:spPr>
          <a:xfrm>
            <a:off x="1504002" y="2016251"/>
            <a:ext cx="90050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200" dirty="0" err="1"/>
              <a:t>Dãy</a:t>
            </a:r>
            <a:r>
              <a:rPr lang="en-US" sz="4200" dirty="0"/>
              <a:t> </a:t>
            </a:r>
            <a:r>
              <a:rPr lang="en-US" sz="4200" dirty="0" err="1"/>
              <a:t>số</a:t>
            </a:r>
            <a:r>
              <a:rPr lang="en-US" sz="4200" dirty="0"/>
              <a:t> </a:t>
            </a:r>
            <a:r>
              <a:rPr lang="en-US" sz="4200" dirty="0" err="1"/>
              <a:t>thứ</a:t>
            </a:r>
            <a:r>
              <a:rPr lang="en-US" sz="4200" dirty="0"/>
              <a:t> </a:t>
            </a:r>
            <a:r>
              <a:rPr lang="en-US" sz="4200" dirty="0" err="1"/>
              <a:t>nhất</a:t>
            </a:r>
            <a:r>
              <a:rPr lang="en-US" sz="4200" dirty="0"/>
              <a:t>: 0;1;2;3;4; 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D9F1985-E3E5-4045-89A8-2C19CF6A9293}"/>
              </a:ext>
            </a:extLst>
          </p:cNvPr>
          <p:cNvSpPr txBox="1"/>
          <p:nvPr/>
        </p:nvSpPr>
        <p:spPr>
          <a:xfrm>
            <a:off x="1504002" y="3825058"/>
            <a:ext cx="90050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200" dirty="0" err="1"/>
              <a:t>Dãy</a:t>
            </a:r>
            <a:r>
              <a:rPr lang="en-US" sz="4200" dirty="0"/>
              <a:t> </a:t>
            </a:r>
            <a:r>
              <a:rPr lang="en-US" sz="4200" dirty="0" err="1"/>
              <a:t>số</a:t>
            </a:r>
            <a:r>
              <a:rPr lang="en-US" sz="4200" dirty="0"/>
              <a:t> </a:t>
            </a:r>
            <a:r>
              <a:rPr lang="en-US" sz="4200" dirty="0" err="1"/>
              <a:t>thứ</a:t>
            </a:r>
            <a:r>
              <a:rPr lang="en-US" sz="4200" dirty="0"/>
              <a:t> </a:t>
            </a:r>
            <a:r>
              <a:rPr lang="en-US" sz="4200" dirty="0" err="1"/>
              <a:t>ba</a:t>
            </a:r>
            <a:r>
              <a:rPr lang="en-US" sz="4200" dirty="0"/>
              <a:t>: 0;5;10;15;20; 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D17AEB2-3308-9DF8-94D5-5FF20869DF0E}"/>
              </a:ext>
            </a:extLst>
          </p:cNvPr>
          <p:cNvSpPr txBox="1"/>
          <p:nvPr/>
        </p:nvSpPr>
        <p:spPr>
          <a:xfrm>
            <a:off x="1504002" y="2903183"/>
            <a:ext cx="90050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200" dirty="0" err="1"/>
              <a:t>Dãy</a:t>
            </a:r>
            <a:r>
              <a:rPr lang="en-US" sz="4200" dirty="0"/>
              <a:t> </a:t>
            </a:r>
            <a:r>
              <a:rPr lang="en-US" sz="4200" dirty="0" err="1"/>
              <a:t>số</a:t>
            </a:r>
            <a:r>
              <a:rPr lang="en-US" sz="4200" dirty="0"/>
              <a:t> </a:t>
            </a:r>
            <a:r>
              <a:rPr lang="en-US" sz="4200" dirty="0" err="1"/>
              <a:t>thứ</a:t>
            </a:r>
            <a:r>
              <a:rPr lang="en-US" sz="4200" dirty="0"/>
              <a:t> </a:t>
            </a:r>
            <a:r>
              <a:rPr lang="en-US" sz="4200" dirty="0" err="1"/>
              <a:t>hai</a:t>
            </a:r>
            <a:r>
              <a:rPr lang="en-US" sz="4200" dirty="0"/>
              <a:t>: 0;2;4;6;8; …</a:t>
            </a:r>
          </a:p>
        </p:txBody>
      </p:sp>
    </p:spTree>
    <p:extLst>
      <p:ext uri="{BB962C8B-B14F-4D97-AF65-F5344CB8AC3E}">
        <p14:creationId xmlns:p14="http://schemas.microsoft.com/office/powerpoint/2010/main" val="30020222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chairs and a table&#10;&#10;Description automatically generated">
            <a:extLst>
              <a:ext uri="{FF2B5EF4-FFF2-40B4-BE49-F238E27FC236}">
                <a16:creationId xmlns:a16="http://schemas.microsoft.com/office/drawing/2014/main" xmlns="" id="{1FA80E69-56B6-56EF-E786-4CA7B5D88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xmlns="" id="{FE60A64D-E9AD-B48F-2514-A7E1A9326628}"/>
              </a:ext>
            </a:extLst>
          </p:cNvPr>
          <p:cNvSpPr/>
          <p:nvPr/>
        </p:nvSpPr>
        <p:spPr>
          <a:xfrm>
            <a:off x="301854" y="231873"/>
            <a:ext cx="11588271" cy="6458992"/>
          </a:xfrm>
          <a:custGeom>
            <a:avLst/>
            <a:gdLst>
              <a:gd name="connsiteX0" fmla="*/ 0 w 11588271"/>
              <a:gd name="connsiteY0" fmla="*/ 1076520 h 6458992"/>
              <a:gd name="connsiteX1" fmla="*/ 1076520 w 11588271"/>
              <a:gd name="connsiteY1" fmla="*/ 0 h 6458992"/>
              <a:gd name="connsiteX2" fmla="*/ 10511751 w 11588271"/>
              <a:gd name="connsiteY2" fmla="*/ 0 h 6458992"/>
              <a:gd name="connsiteX3" fmla="*/ 11588271 w 11588271"/>
              <a:gd name="connsiteY3" fmla="*/ 1076520 h 6458992"/>
              <a:gd name="connsiteX4" fmla="*/ 11588271 w 11588271"/>
              <a:gd name="connsiteY4" fmla="*/ 5382472 h 6458992"/>
              <a:gd name="connsiteX5" fmla="*/ 10511751 w 11588271"/>
              <a:gd name="connsiteY5" fmla="*/ 6458992 h 6458992"/>
              <a:gd name="connsiteX6" fmla="*/ 1076520 w 11588271"/>
              <a:gd name="connsiteY6" fmla="*/ 6458992 h 6458992"/>
              <a:gd name="connsiteX7" fmla="*/ 0 w 11588271"/>
              <a:gd name="connsiteY7" fmla="*/ 5382472 h 6458992"/>
              <a:gd name="connsiteX8" fmla="*/ 0 w 11588271"/>
              <a:gd name="connsiteY8" fmla="*/ 1076520 h 645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271" h="6458992" fill="none" extrusionOk="0">
                <a:moveTo>
                  <a:pt x="0" y="1076520"/>
                </a:moveTo>
                <a:cubicBezTo>
                  <a:pt x="-19290" y="483173"/>
                  <a:pt x="470845" y="63197"/>
                  <a:pt x="1076520" y="0"/>
                </a:cubicBezTo>
                <a:cubicBezTo>
                  <a:pt x="3069800" y="77600"/>
                  <a:pt x="7688060" y="-27269"/>
                  <a:pt x="10511751" y="0"/>
                </a:cubicBezTo>
                <a:cubicBezTo>
                  <a:pt x="11115031" y="-11521"/>
                  <a:pt x="11629081" y="493988"/>
                  <a:pt x="11588271" y="1076520"/>
                </a:cubicBezTo>
                <a:cubicBezTo>
                  <a:pt x="11697271" y="1525097"/>
                  <a:pt x="11510062" y="4090502"/>
                  <a:pt x="11588271" y="5382472"/>
                </a:cubicBezTo>
                <a:cubicBezTo>
                  <a:pt x="11526081" y="5952690"/>
                  <a:pt x="11030157" y="6492572"/>
                  <a:pt x="10511751" y="6458992"/>
                </a:cubicBezTo>
                <a:cubicBezTo>
                  <a:pt x="6111798" y="6508169"/>
                  <a:pt x="5178789" y="6336290"/>
                  <a:pt x="1076520" y="6458992"/>
                </a:cubicBezTo>
                <a:cubicBezTo>
                  <a:pt x="481006" y="6466424"/>
                  <a:pt x="-8773" y="5984571"/>
                  <a:pt x="0" y="5382472"/>
                </a:cubicBezTo>
                <a:cubicBezTo>
                  <a:pt x="47022" y="4327408"/>
                  <a:pt x="104569" y="2458354"/>
                  <a:pt x="0" y="1076520"/>
                </a:cubicBezTo>
                <a:close/>
              </a:path>
              <a:path w="11588271" h="6458992" stroke="0" extrusionOk="0">
                <a:moveTo>
                  <a:pt x="0" y="1076520"/>
                </a:moveTo>
                <a:cubicBezTo>
                  <a:pt x="15586" y="480193"/>
                  <a:pt x="598814" y="-7796"/>
                  <a:pt x="1076520" y="0"/>
                </a:cubicBezTo>
                <a:cubicBezTo>
                  <a:pt x="3880764" y="-129276"/>
                  <a:pt x="6023874" y="-77778"/>
                  <a:pt x="10511751" y="0"/>
                </a:cubicBezTo>
                <a:cubicBezTo>
                  <a:pt x="11080555" y="-82066"/>
                  <a:pt x="11568877" y="593805"/>
                  <a:pt x="11588271" y="1076520"/>
                </a:cubicBezTo>
                <a:cubicBezTo>
                  <a:pt x="11669870" y="2525901"/>
                  <a:pt x="11742571" y="4763223"/>
                  <a:pt x="11588271" y="5382472"/>
                </a:cubicBezTo>
                <a:cubicBezTo>
                  <a:pt x="11634273" y="6074033"/>
                  <a:pt x="11080144" y="6467880"/>
                  <a:pt x="10511751" y="6458992"/>
                </a:cubicBezTo>
                <a:cubicBezTo>
                  <a:pt x="6966835" y="6503212"/>
                  <a:pt x="5320240" y="6429610"/>
                  <a:pt x="1076520" y="6458992"/>
                </a:cubicBezTo>
                <a:cubicBezTo>
                  <a:pt x="477852" y="6443156"/>
                  <a:pt x="-23842" y="5971508"/>
                  <a:pt x="0" y="5382472"/>
                </a:cubicBezTo>
                <a:cubicBezTo>
                  <a:pt x="-159954" y="4345867"/>
                  <a:pt x="22140" y="2454902"/>
                  <a:pt x="0" y="107652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Nhóm 14">
            <a:extLst>
              <a:ext uri="{FF2B5EF4-FFF2-40B4-BE49-F238E27FC236}">
                <a16:creationId xmlns:a16="http://schemas.microsoft.com/office/drawing/2014/main" xmlns="" id="{ED8BDE49-47E1-6E65-3402-497040C26ACE}"/>
              </a:ext>
            </a:extLst>
          </p:cNvPr>
          <p:cNvGrpSpPr/>
          <p:nvPr/>
        </p:nvGrpSpPr>
        <p:grpSpPr>
          <a:xfrm>
            <a:off x="863922" y="496093"/>
            <a:ext cx="10464134" cy="1392745"/>
            <a:chOff x="890133" y="603778"/>
            <a:chExt cx="10464134" cy="1392745"/>
          </a:xfrm>
        </p:grpSpPr>
        <p:grpSp>
          <p:nvGrpSpPr>
            <p:cNvPr id="5" name="Nhóm 15">
              <a:extLst>
                <a:ext uri="{FF2B5EF4-FFF2-40B4-BE49-F238E27FC236}">
                  <a16:creationId xmlns:a16="http://schemas.microsoft.com/office/drawing/2014/main" xmlns="" id="{AEF6D804-8142-6F43-33B7-0520D3DF73E3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63690"/>
              <a:chOff x="890133" y="603778"/>
              <a:chExt cx="640080" cy="663690"/>
            </a:xfrm>
          </p:grpSpPr>
          <p:sp>
            <p:nvSpPr>
              <p:cNvPr id="8" name="Oval 22">
                <a:extLst>
                  <a:ext uri="{FF2B5EF4-FFF2-40B4-BE49-F238E27FC236}">
                    <a16:creationId xmlns:a16="http://schemas.microsoft.com/office/drawing/2014/main" xmlns="" id="{D116FF01-AC11-50B8-06C9-ED8A62B504CB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2800" dirty="0"/>
              </a:p>
            </p:txBody>
          </p:sp>
          <p:sp>
            <p:nvSpPr>
              <p:cNvPr id="9" name="TextBox 23">
                <a:extLst>
                  <a:ext uri="{FF2B5EF4-FFF2-40B4-BE49-F238E27FC236}">
                    <a16:creationId xmlns:a16="http://schemas.microsoft.com/office/drawing/2014/main" xmlns="" id="{92105A12-F670-7501-5F56-D252B35D57CF}"/>
                  </a:ext>
                </a:extLst>
              </p:cNvPr>
              <p:cNvSpPr txBox="1"/>
              <p:nvPr/>
            </p:nvSpPr>
            <p:spPr>
              <a:xfrm>
                <a:off x="903833" y="621137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chemeClr val="bg1"/>
                    </a:solidFill>
                    <a:latin typeface="iCiel Pony" panose="02000000000000000000" pitchFamily="2" charset="0"/>
                  </a:rPr>
                  <a:t>3</a:t>
                </a:r>
                <a:endParaRPr lang="vi-VN" sz="3600" dirty="0">
                  <a:solidFill>
                    <a:schemeClr val="bg1"/>
                  </a:solidFill>
                  <a:latin typeface="iCiel Pony" panose="02000000000000000000" pitchFamily="2" charset="0"/>
                </a:endParaRPr>
              </a:p>
            </p:txBody>
          </p:sp>
        </p:grp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xmlns="" id="{A84FF083-EA18-196F-EFC2-4844945C667C}"/>
                </a:ext>
              </a:extLst>
            </p:cNvPr>
            <p:cNvSpPr txBox="1"/>
            <p:nvPr/>
          </p:nvSpPr>
          <p:spPr>
            <a:xfrm>
              <a:off x="1552651" y="611528"/>
              <a:ext cx="980161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200" b="1" dirty="0" err="1"/>
                <a:t>Mỗi</a:t>
              </a:r>
              <a:r>
                <a:rPr lang="en-US" sz="4200" b="1" dirty="0"/>
                <a:t> </a:t>
              </a:r>
              <a:r>
                <a:rPr lang="en-US" sz="4200" b="1" dirty="0" err="1"/>
                <a:t>số</a:t>
              </a:r>
              <a:r>
                <a:rPr lang="en-US" sz="4200" b="1" dirty="0"/>
                <a:t> 325; 5 084; 1 724 610 </a:t>
              </a:r>
              <a:r>
                <a:rPr lang="en-US" sz="4200" b="1" dirty="0" err="1"/>
                <a:t>thuộc</a:t>
              </a:r>
              <a:r>
                <a:rPr lang="en-US" sz="4200" b="1" dirty="0"/>
                <a:t> </a:t>
              </a:r>
              <a:r>
                <a:rPr lang="en-US" sz="4200" b="1" dirty="0" err="1"/>
                <a:t>những</a:t>
              </a:r>
              <a:r>
                <a:rPr lang="en-US" sz="4200" b="1" dirty="0"/>
                <a:t> </a:t>
              </a:r>
              <a:r>
                <a:rPr lang="en-US" sz="4200" b="1" dirty="0" err="1"/>
                <a:t>dãy</a:t>
              </a:r>
              <a:r>
                <a:rPr lang="en-US" sz="4200" b="1" dirty="0"/>
                <a:t> </a:t>
              </a:r>
              <a:r>
                <a:rPr lang="en-US" sz="4200" b="1" dirty="0" err="1"/>
                <a:t>số</a:t>
              </a:r>
              <a:r>
                <a:rPr lang="en-US" sz="4200" b="1" dirty="0"/>
                <a:t> </a:t>
              </a:r>
              <a:r>
                <a:rPr lang="en-US" sz="4200" b="1" dirty="0" err="1"/>
                <a:t>nào</a:t>
              </a:r>
              <a:r>
                <a:rPr lang="en-US" sz="4200" b="1" dirty="0"/>
                <a:t> </a:t>
              </a:r>
              <a:r>
                <a:rPr lang="en-US" sz="4200" b="1" dirty="0" err="1"/>
                <a:t>dưới</a:t>
              </a:r>
              <a:r>
                <a:rPr lang="en-US" sz="4200" b="1" dirty="0"/>
                <a:t> </a:t>
              </a:r>
              <a:r>
                <a:rPr lang="en-US" sz="4200" b="1" dirty="0" err="1"/>
                <a:t>đây</a:t>
              </a:r>
              <a:r>
                <a:rPr lang="en-US" sz="4200" b="1" dirty="0"/>
                <a:t>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90493E5-6B1E-745E-101B-2EE295B62361}"/>
              </a:ext>
            </a:extLst>
          </p:cNvPr>
          <p:cNvSpPr txBox="1"/>
          <p:nvPr/>
        </p:nvSpPr>
        <p:spPr>
          <a:xfrm>
            <a:off x="1504002" y="2016251"/>
            <a:ext cx="90050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200" dirty="0" err="1"/>
              <a:t>Dãy</a:t>
            </a:r>
            <a:r>
              <a:rPr lang="en-US" sz="4200" dirty="0"/>
              <a:t> </a:t>
            </a:r>
            <a:r>
              <a:rPr lang="en-US" sz="4200" dirty="0" err="1"/>
              <a:t>số</a:t>
            </a:r>
            <a:r>
              <a:rPr lang="en-US" sz="4200" dirty="0"/>
              <a:t> </a:t>
            </a:r>
            <a:r>
              <a:rPr lang="en-US" sz="4200" dirty="0" err="1"/>
              <a:t>thứ</a:t>
            </a:r>
            <a:r>
              <a:rPr lang="en-US" sz="4200" dirty="0"/>
              <a:t> </a:t>
            </a:r>
            <a:r>
              <a:rPr lang="en-US" sz="4200" dirty="0" err="1"/>
              <a:t>nhất</a:t>
            </a:r>
            <a:r>
              <a:rPr lang="en-US" sz="4200" dirty="0"/>
              <a:t>: 0;1;2;3;4; 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D9F1985-E3E5-4045-89A8-2C19CF6A9293}"/>
              </a:ext>
            </a:extLst>
          </p:cNvPr>
          <p:cNvSpPr txBox="1"/>
          <p:nvPr/>
        </p:nvSpPr>
        <p:spPr>
          <a:xfrm>
            <a:off x="1504002" y="3825058"/>
            <a:ext cx="90050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200" dirty="0" err="1"/>
              <a:t>Dãy</a:t>
            </a:r>
            <a:r>
              <a:rPr lang="en-US" sz="4200" dirty="0"/>
              <a:t> </a:t>
            </a:r>
            <a:r>
              <a:rPr lang="en-US" sz="4200" dirty="0" err="1"/>
              <a:t>số</a:t>
            </a:r>
            <a:r>
              <a:rPr lang="en-US" sz="4200" dirty="0"/>
              <a:t> </a:t>
            </a:r>
            <a:r>
              <a:rPr lang="en-US" sz="4200" dirty="0" err="1"/>
              <a:t>thứ</a:t>
            </a:r>
            <a:r>
              <a:rPr lang="en-US" sz="4200" dirty="0"/>
              <a:t> </a:t>
            </a:r>
            <a:r>
              <a:rPr lang="en-US" sz="4200" dirty="0" err="1"/>
              <a:t>ba</a:t>
            </a:r>
            <a:r>
              <a:rPr lang="en-US" sz="4200" dirty="0"/>
              <a:t>: 0;5;10;15;20; 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D17AEB2-3308-9DF8-94D5-5FF20869DF0E}"/>
              </a:ext>
            </a:extLst>
          </p:cNvPr>
          <p:cNvSpPr txBox="1"/>
          <p:nvPr/>
        </p:nvSpPr>
        <p:spPr>
          <a:xfrm>
            <a:off x="1504002" y="2903183"/>
            <a:ext cx="90050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200" dirty="0" err="1"/>
              <a:t>Dãy</a:t>
            </a:r>
            <a:r>
              <a:rPr lang="en-US" sz="4200" dirty="0"/>
              <a:t> </a:t>
            </a:r>
            <a:r>
              <a:rPr lang="en-US" sz="4200" dirty="0" err="1"/>
              <a:t>số</a:t>
            </a:r>
            <a:r>
              <a:rPr lang="en-US" sz="4200" dirty="0"/>
              <a:t> </a:t>
            </a:r>
            <a:r>
              <a:rPr lang="en-US" sz="4200" dirty="0" err="1"/>
              <a:t>thứ</a:t>
            </a:r>
            <a:r>
              <a:rPr lang="en-US" sz="4200" dirty="0"/>
              <a:t> </a:t>
            </a:r>
            <a:r>
              <a:rPr lang="en-US" sz="4200" dirty="0" err="1"/>
              <a:t>hai</a:t>
            </a:r>
            <a:r>
              <a:rPr lang="en-US" sz="4200" dirty="0"/>
              <a:t>: 0;2;4;6;8; …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1F59320E-C906-6C6D-021A-5A6F8255016A}"/>
              </a:ext>
            </a:extLst>
          </p:cNvPr>
          <p:cNvGrpSpPr/>
          <p:nvPr/>
        </p:nvGrpSpPr>
        <p:grpSpPr>
          <a:xfrm>
            <a:off x="321335" y="3859006"/>
            <a:ext cx="11351290" cy="2895566"/>
            <a:chOff x="321335" y="3859006"/>
            <a:chExt cx="11351290" cy="289556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4DCD4F51-1F4D-C783-684A-608A763B3844}"/>
                </a:ext>
              </a:extLst>
            </p:cNvPr>
            <p:cNvGrpSpPr/>
            <p:nvPr/>
          </p:nvGrpSpPr>
          <p:grpSpPr>
            <a:xfrm>
              <a:off x="3974543" y="5102642"/>
              <a:ext cx="7698082" cy="1328437"/>
              <a:chOff x="3974543" y="5102642"/>
              <a:chExt cx="7698082" cy="1328437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C10542BD-5DF6-0673-DF9C-B6997987CEE4}"/>
                  </a:ext>
                </a:extLst>
              </p:cNvPr>
              <p:cNvSpPr txBox="1"/>
              <p:nvPr/>
            </p:nvSpPr>
            <p:spPr>
              <a:xfrm>
                <a:off x="3974543" y="5102642"/>
                <a:ext cx="7698082" cy="1323439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8000" dirty="0">
                    <a:ln>
                      <a:solidFill>
                        <a:srgbClr val="002060"/>
                      </a:solidFill>
                    </a:ln>
                    <a:solidFill>
                      <a:srgbClr val="71F781"/>
                    </a:solidFill>
                    <a:latin typeface="SVN-Apple" panose="02040603050506020204" pitchFamily="18" charset="0"/>
                  </a:rPr>
                  <a:t>THẢO LUẬN NHÓM ĐÔI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D9C9D169-C717-F8C8-7AEE-D3B12F9E2587}"/>
                  </a:ext>
                </a:extLst>
              </p:cNvPr>
              <p:cNvSpPr txBox="1"/>
              <p:nvPr/>
            </p:nvSpPr>
            <p:spPr>
              <a:xfrm>
                <a:off x="4314075" y="5784093"/>
                <a:ext cx="3174041" cy="646986"/>
              </a:xfrm>
              <a:prstGeom prst="roundRect">
                <a:avLst/>
              </a:prstGeom>
              <a:solidFill>
                <a:srgbClr val="FDF4B5"/>
              </a:solidFill>
              <a:ln w="38100">
                <a:solidFill>
                  <a:srgbClr val="00206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err="1">
                    <a:solidFill>
                      <a:srgbClr val="002060"/>
                    </a:solidFill>
                  </a:rPr>
                  <a:t>Đặc</a:t>
                </a:r>
                <a:r>
                  <a:rPr lang="en-US" sz="32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</a:rPr>
                  <a:t>điểm</a:t>
                </a:r>
                <a:r>
                  <a:rPr lang="en-US" sz="32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</a:rPr>
                  <a:t>dãy</a:t>
                </a:r>
                <a:r>
                  <a:rPr lang="en-US" sz="32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</a:rPr>
                  <a:t>số</a:t>
                </a:r>
                <a:endParaRPr lang="en-US" sz="32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FC9F5F10-A94A-42DB-5911-EDFE209C053A}"/>
                  </a:ext>
                </a:extLst>
              </p:cNvPr>
              <p:cNvSpPr txBox="1"/>
              <p:nvPr/>
            </p:nvSpPr>
            <p:spPr>
              <a:xfrm>
                <a:off x="7659218" y="5779095"/>
                <a:ext cx="3668838" cy="646986"/>
              </a:xfrm>
              <a:prstGeom prst="roundRect">
                <a:avLst/>
              </a:prstGeom>
              <a:solidFill>
                <a:srgbClr val="FDF4B5"/>
              </a:solidFill>
              <a:ln w="38100">
                <a:solidFill>
                  <a:srgbClr val="00206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 err="1">
                    <a:solidFill>
                      <a:srgbClr val="002060"/>
                    </a:solidFill>
                  </a:rPr>
                  <a:t>Thực</a:t>
                </a:r>
                <a:r>
                  <a:rPr lang="en-US" sz="32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</a:rPr>
                  <a:t>hiện</a:t>
                </a:r>
                <a:r>
                  <a:rPr lang="en-US" sz="32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</a:rPr>
                  <a:t>ghép</a:t>
                </a:r>
                <a:r>
                  <a:rPr lang="en-US" sz="3200" b="1" dirty="0">
                    <a:solidFill>
                      <a:srgbClr val="002060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</a:rPr>
                  <a:t>số</a:t>
                </a:r>
                <a:endParaRPr lang="en-US" sz="3200" dirty="0">
                  <a:solidFill>
                    <a:srgbClr val="002060"/>
                  </a:solidFill>
                </a:endParaRPr>
              </a:p>
            </p:txBody>
          </p:sp>
        </p:grpSp>
        <p:pic>
          <p:nvPicPr>
            <p:cNvPr id="7" name="Picture 6" descr="A cartoon of a child and child&#10;&#10;Description automatically generated">
              <a:extLst>
                <a:ext uri="{FF2B5EF4-FFF2-40B4-BE49-F238E27FC236}">
                  <a16:creationId xmlns:a16="http://schemas.microsoft.com/office/drawing/2014/main" xmlns="" id="{DE9C2F13-5525-FECB-6D72-D15077E96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37" b="95110" l="6053" r="90542">
                          <a14:foregroundMark x1="21185" y1="45899" x2="38840" y2="70347"/>
                          <a14:foregroundMark x1="36318" y1="86909" x2="34805" y2="75710"/>
                          <a14:foregroundMark x1="28625" y1="61987" x2="38462" y2="61514"/>
                          <a14:foregroundMark x1="6557" y1="42429" x2="15006" y2="49054"/>
                          <a14:foregroundMark x1="7566" y1="54101" x2="10214" y2="50473"/>
                          <a14:foregroundMark x1="37453" y1="87224" x2="38083" y2="79022"/>
                          <a14:foregroundMark x1="28499" y1="81703" x2="38335" y2="87855"/>
                          <a14:foregroundMark x1="38335" y1="87855" x2="30769" y2="91798"/>
                          <a14:foregroundMark x1="30769" y1="91798" x2="30265" y2="91798"/>
                          <a14:foregroundMark x1="29382" y1="91798" x2="39849" y2="83281"/>
                          <a14:foregroundMark x1="39849" y1="87224" x2="42371" y2="79495"/>
                          <a14:foregroundMark x1="28499" y1="79495" x2="43632" y2="81546"/>
                          <a14:foregroundMark x1="43632" y1="81546" x2="40984" y2="77287"/>
                          <a14:foregroundMark x1="28878" y1="93375" x2="30769" y2="91325"/>
                          <a14:foregroundMark x1="27364" y1="94164" x2="29004" y2="88644"/>
                          <a14:foregroundMark x1="42119" y1="77129" x2="39849" y2="77287"/>
                          <a14:foregroundMark x1="25221" y1="56625" x2="42497" y2="58360"/>
                          <a14:foregroundMark x1="28247" y1="63407" x2="30643" y2="62618"/>
                          <a14:foregroundMark x1="42371" y1="77129" x2="40605" y2="75868"/>
                          <a14:foregroundMark x1="22320" y1="64669" x2="28499" y2="61672"/>
                          <a14:foregroundMark x1="66709" y1="51420" x2="68348" y2="75237"/>
                          <a14:foregroundMark x1="68348" y1="75237" x2="75410" y2="76656"/>
                          <a14:foregroundMark x1="72509" y1="72082" x2="75788" y2="79022"/>
                          <a14:foregroundMark x1="75410" y1="80284" x2="75410" y2="75394"/>
                          <a14:foregroundMark x1="75410" y1="79968" x2="76923" y2="78076"/>
                          <a14:foregroundMark x1="64817" y1="73028" x2="58260" y2="73659"/>
                          <a14:foregroundMark x1="58260" y1="73659" x2="57503" y2="75237"/>
                          <a14:foregroundMark x1="63430" y1="79338" x2="64439" y2="80915"/>
                          <a14:foregroundMark x1="62547" y1="52997" x2="64817" y2="57098"/>
                          <a14:foregroundMark x1="90794" y1="38644" x2="86129" y2="39117"/>
                          <a14:foregroundMark x1="77806" y1="95110" x2="77806" y2="95110"/>
                          <a14:foregroundMark x1="77806" y1="95110" x2="77806" y2="95110"/>
                          <a14:backgroundMark x1="37074" y1="16719" x2="42875" y2="29338"/>
                          <a14:backgroundMark x1="43253" y1="21767" x2="47163" y2="32177"/>
                          <a14:backgroundMark x1="34300" y1="23817" x2="38335" y2="35489"/>
                          <a14:backgroundMark x1="30769" y1="23502" x2="53846" y2="16246"/>
                          <a14:backgroundMark x1="45523" y1="11199" x2="59395" y2="11987"/>
                          <a14:backgroundMark x1="32535" y1="14826" x2="31526" y2="23186"/>
                          <a14:backgroundMark x1="25221" y1="25710" x2="39975" y2="24290"/>
                          <a14:backgroundMark x1="50063" y1="58517" x2="50567" y2="74763"/>
                          <a14:backgroundMark x1="81337" y1="69401" x2="87516" y2="69874"/>
                          <a14:backgroundMark x1="20933" y1="79495" x2="20429" y2="82808"/>
                          <a14:backgroundMark x1="48676" y1="73502" x2="50567" y2="83281"/>
                          <a14:backgroundMark x1="32282" y1="15773" x2="19294" y2="22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21335" y="3859006"/>
              <a:ext cx="3621741" cy="28955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63660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chairs and a table&#10;&#10;Description automatically generated">
            <a:extLst>
              <a:ext uri="{FF2B5EF4-FFF2-40B4-BE49-F238E27FC236}">
                <a16:creationId xmlns:a16="http://schemas.microsoft.com/office/drawing/2014/main" xmlns="" id="{1FA80E69-56B6-56EF-E786-4CA7B5D88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xmlns="" id="{FE60A64D-E9AD-B48F-2514-A7E1A9326628}"/>
              </a:ext>
            </a:extLst>
          </p:cNvPr>
          <p:cNvSpPr/>
          <p:nvPr/>
        </p:nvSpPr>
        <p:spPr>
          <a:xfrm>
            <a:off x="301854" y="231873"/>
            <a:ext cx="11588271" cy="6458992"/>
          </a:xfrm>
          <a:custGeom>
            <a:avLst/>
            <a:gdLst>
              <a:gd name="connsiteX0" fmla="*/ 0 w 11588271"/>
              <a:gd name="connsiteY0" fmla="*/ 1076520 h 6458992"/>
              <a:gd name="connsiteX1" fmla="*/ 1076520 w 11588271"/>
              <a:gd name="connsiteY1" fmla="*/ 0 h 6458992"/>
              <a:gd name="connsiteX2" fmla="*/ 10511751 w 11588271"/>
              <a:gd name="connsiteY2" fmla="*/ 0 h 6458992"/>
              <a:gd name="connsiteX3" fmla="*/ 11588271 w 11588271"/>
              <a:gd name="connsiteY3" fmla="*/ 1076520 h 6458992"/>
              <a:gd name="connsiteX4" fmla="*/ 11588271 w 11588271"/>
              <a:gd name="connsiteY4" fmla="*/ 5382472 h 6458992"/>
              <a:gd name="connsiteX5" fmla="*/ 10511751 w 11588271"/>
              <a:gd name="connsiteY5" fmla="*/ 6458992 h 6458992"/>
              <a:gd name="connsiteX6" fmla="*/ 1076520 w 11588271"/>
              <a:gd name="connsiteY6" fmla="*/ 6458992 h 6458992"/>
              <a:gd name="connsiteX7" fmla="*/ 0 w 11588271"/>
              <a:gd name="connsiteY7" fmla="*/ 5382472 h 6458992"/>
              <a:gd name="connsiteX8" fmla="*/ 0 w 11588271"/>
              <a:gd name="connsiteY8" fmla="*/ 1076520 h 645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271" h="6458992" fill="none" extrusionOk="0">
                <a:moveTo>
                  <a:pt x="0" y="1076520"/>
                </a:moveTo>
                <a:cubicBezTo>
                  <a:pt x="-19290" y="483173"/>
                  <a:pt x="470845" y="63197"/>
                  <a:pt x="1076520" y="0"/>
                </a:cubicBezTo>
                <a:cubicBezTo>
                  <a:pt x="3069800" y="77600"/>
                  <a:pt x="7688060" y="-27269"/>
                  <a:pt x="10511751" y="0"/>
                </a:cubicBezTo>
                <a:cubicBezTo>
                  <a:pt x="11115031" y="-11521"/>
                  <a:pt x="11629081" y="493988"/>
                  <a:pt x="11588271" y="1076520"/>
                </a:cubicBezTo>
                <a:cubicBezTo>
                  <a:pt x="11697271" y="1525097"/>
                  <a:pt x="11510062" y="4090502"/>
                  <a:pt x="11588271" y="5382472"/>
                </a:cubicBezTo>
                <a:cubicBezTo>
                  <a:pt x="11526081" y="5952690"/>
                  <a:pt x="11030157" y="6492572"/>
                  <a:pt x="10511751" y="6458992"/>
                </a:cubicBezTo>
                <a:cubicBezTo>
                  <a:pt x="6111798" y="6508169"/>
                  <a:pt x="5178789" y="6336290"/>
                  <a:pt x="1076520" y="6458992"/>
                </a:cubicBezTo>
                <a:cubicBezTo>
                  <a:pt x="481006" y="6466424"/>
                  <a:pt x="-8773" y="5984571"/>
                  <a:pt x="0" y="5382472"/>
                </a:cubicBezTo>
                <a:cubicBezTo>
                  <a:pt x="47022" y="4327408"/>
                  <a:pt x="104569" y="2458354"/>
                  <a:pt x="0" y="1076520"/>
                </a:cubicBezTo>
                <a:close/>
              </a:path>
              <a:path w="11588271" h="6458992" stroke="0" extrusionOk="0">
                <a:moveTo>
                  <a:pt x="0" y="1076520"/>
                </a:moveTo>
                <a:cubicBezTo>
                  <a:pt x="15586" y="480193"/>
                  <a:pt x="598814" y="-7796"/>
                  <a:pt x="1076520" y="0"/>
                </a:cubicBezTo>
                <a:cubicBezTo>
                  <a:pt x="3880764" y="-129276"/>
                  <a:pt x="6023874" y="-77778"/>
                  <a:pt x="10511751" y="0"/>
                </a:cubicBezTo>
                <a:cubicBezTo>
                  <a:pt x="11080555" y="-82066"/>
                  <a:pt x="11568877" y="593805"/>
                  <a:pt x="11588271" y="1076520"/>
                </a:cubicBezTo>
                <a:cubicBezTo>
                  <a:pt x="11669870" y="2525901"/>
                  <a:pt x="11742571" y="4763223"/>
                  <a:pt x="11588271" y="5382472"/>
                </a:cubicBezTo>
                <a:cubicBezTo>
                  <a:pt x="11634273" y="6074033"/>
                  <a:pt x="11080144" y="6467880"/>
                  <a:pt x="10511751" y="6458992"/>
                </a:cubicBezTo>
                <a:cubicBezTo>
                  <a:pt x="6966835" y="6503212"/>
                  <a:pt x="5320240" y="6429610"/>
                  <a:pt x="1076520" y="6458992"/>
                </a:cubicBezTo>
                <a:cubicBezTo>
                  <a:pt x="477852" y="6443156"/>
                  <a:pt x="-23842" y="5971508"/>
                  <a:pt x="0" y="5382472"/>
                </a:cubicBezTo>
                <a:cubicBezTo>
                  <a:pt x="-159954" y="4345867"/>
                  <a:pt x="22140" y="2454902"/>
                  <a:pt x="0" y="107652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Nhóm 14">
            <a:extLst>
              <a:ext uri="{FF2B5EF4-FFF2-40B4-BE49-F238E27FC236}">
                <a16:creationId xmlns:a16="http://schemas.microsoft.com/office/drawing/2014/main" xmlns="" id="{ED8BDE49-47E1-6E65-3402-497040C26ACE}"/>
              </a:ext>
            </a:extLst>
          </p:cNvPr>
          <p:cNvGrpSpPr/>
          <p:nvPr/>
        </p:nvGrpSpPr>
        <p:grpSpPr>
          <a:xfrm>
            <a:off x="863922" y="496093"/>
            <a:ext cx="10464134" cy="1392745"/>
            <a:chOff x="890133" y="603778"/>
            <a:chExt cx="10464134" cy="1392745"/>
          </a:xfrm>
        </p:grpSpPr>
        <p:grpSp>
          <p:nvGrpSpPr>
            <p:cNvPr id="5" name="Nhóm 15">
              <a:extLst>
                <a:ext uri="{FF2B5EF4-FFF2-40B4-BE49-F238E27FC236}">
                  <a16:creationId xmlns:a16="http://schemas.microsoft.com/office/drawing/2014/main" xmlns="" id="{AEF6D804-8142-6F43-33B7-0520D3DF73E3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63690"/>
              <a:chOff x="890133" y="603778"/>
              <a:chExt cx="640080" cy="663690"/>
            </a:xfrm>
          </p:grpSpPr>
          <p:sp>
            <p:nvSpPr>
              <p:cNvPr id="8" name="Oval 22">
                <a:extLst>
                  <a:ext uri="{FF2B5EF4-FFF2-40B4-BE49-F238E27FC236}">
                    <a16:creationId xmlns:a16="http://schemas.microsoft.com/office/drawing/2014/main" xmlns="" id="{D116FF01-AC11-50B8-06C9-ED8A62B504CB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2800" dirty="0"/>
              </a:p>
            </p:txBody>
          </p:sp>
          <p:sp>
            <p:nvSpPr>
              <p:cNvPr id="9" name="TextBox 23">
                <a:extLst>
                  <a:ext uri="{FF2B5EF4-FFF2-40B4-BE49-F238E27FC236}">
                    <a16:creationId xmlns:a16="http://schemas.microsoft.com/office/drawing/2014/main" xmlns="" id="{92105A12-F670-7501-5F56-D252B35D57CF}"/>
                  </a:ext>
                </a:extLst>
              </p:cNvPr>
              <p:cNvSpPr txBox="1"/>
              <p:nvPr/>
            </p:nvSpPr>
            <p:spPr>
              <a:xfrm>
                <a:off x="903833" y="621137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chemeClr val="bg1"/>
                    </a:solidFill>
                    <a:latin typeface="iCiel Pony" panose="02000000000000000000" pitchFamily="2" charset="0"/>
                  </a:rPr>
                  <a:t>3</a:t>
                </a:r>
                <a:endParaRPr lang="vi-VN" sz="3600" dirty="0">
                  <a:solidFill>
                    <a:schemeClr val="bg1"/>
                  </a:solidFill>
                  <a:latin typeface="iCiel Pony" panose="02000000000000000000" pitchFamily="2" charset="0"/>
                </a:endParaRPr>
              </a:p>
            </p:txBody>
          </p:sp>
        </p:grp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xmlns="" id="{A84FF083-EA18-196F-EFC2-4844945C667C}"/>
                </a:ext>
              </a:extLst>
            </p:cNvPr>
            <p:cNvSpPr txBox="1"/>
            <p:nvPr/>
          </p:nvSpPr>
          <p:spPr>
            <a:xfrm>
              <a:off x="1552651" y="611528"/>
              <a:ext cx="980161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200" b="1" dirty="0" err="1"/>
                <a:t>Mỗi</a:t>
              </a:r>
              <a:r>
                <a:rPr lang="en-US" sz="4200" b="1" dirty="0"/>
                <a:t> </a:t>
              </a:r>
              <a:r>
                <a:rPr lang="en-US" sz="4200" b="1" dirty="0" err="1"/>
                <a:t>số</a:t>
              </a:r>
              <a:r>
                <a:rPr lang="en-US" sz="4200" b="1" dirty="0"/>
                <a:t> 325; 5 084; 1 724 610 </a:t>
              </a:r>
              <a:r>
                <a:rPr lang="en-US" sz="4200" b="1" dirty="0" err="1"/>
                <a:t>thuộc</a:t>
              </a:r>
              <a:r>
                <a:rPr lang="en-US" sz="4200" b="1" dirty="0"/>
                <a:t> </a:t>
              </a:r>
              <a:r>
                <a:rPr lang="en-US" sz="4200" b="1" dirty="0" err="1"/>
                <a:t>những</a:t>
              </a:r>
              <a:r>
                <a:rPr lang="en-US" sz="4200" b="1" dirty="0"/>
                <a:t> </a:t>
              </a:r>
              <a:r>
                <a:rPr lang="en-US" sz="4200" b="1" dirty="0" err="1"/>
                <a:t>dãy</a:t>
              </a:r>
              <a:r>
                <a:rPr lang="en-US" sz="4200" b="1" dirty="0"/>
                <a:t> </a:t>
              </a:r>
              <a:r>
                <a:rPr lang="en-US" sz="4200" b="1" dirty="0" err="1"/>
                <a:t>số</a:t>
              </a:r>
              <a:r>
                <a:rPr lang="en-US" sz="4200" b="1" dirty="0"/>
                <a:t> </a:t>
              </a:r>
              <a:r>
                <a:rPr lang="en-US" sz="4200" b="1" dirty="0" err="1"/>
                <a:t>nào</a:t>
              </a:r>
              <a:r>
                <a:rPr lang="en-US" sz="4200" b="1" dirty="0"/>
                <a:t> </a:t>
              </a:r>
              <a:r>
                <a:rPr lang="en-US" sz="4200" b="1" dirty="0" err="1"/>
                <a:t>dưới</a:t>
              </a:r>
              <a:r>
                <a:rPr lang="en-US" sz="4200" b="1" dirty="0"/>
                <a:t> </a:t>
              </a:r>
              <a:r>
                <a:rPr lang="en-US" sz="4200" b="1" dirty="0" err="1"/>
                <a:t>đây</a:t>
              </a:r>
              <a:r>
                <a:rPr lang="en-US" sz="4200" b="1" dirty="0"/>
                <a:t>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90493E5-6B1E-745E-101B-2EE295B62361}"/>
              </a:ext>
            </a:extLst>
          </p:cNvPr>
          <p:cNvSpPr txBox="1"/>
          <p:nvPr/>
        </p:nvSpPr>
        <p:spPr>
          <a:xfrm>
            <a:off x="1504002" y="2016251"/>
            <a:ext cx="90050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200" dirty="0" err="1"/>
              <a:t>Dãy</a:t>
            </a:r>
            <a:r>
              <a:rPr lang="en-US" sz="4200" dirty="0"/>
              <a:t> </a:t>
            </a:r>
            <a:r>
              <a:rPr lang="en-US" sz="4200" dirty="0" err="1"/>
              <a:t>số</a:t>
            </a:r>
            <a:r>
              <a:rPr lang="en-US" sz="4200" dirty="0"/>
              <a:t> </a:t>
            </a:r>
            <a:r>
              <a:rPr lang="en-US" sz="4200" dirty="0" err="1"/>
              <a:t>thứ</a:t>
            </a:r>
            <a:r>
              <a:rPr lang="en-US" sz="4200" dirty="0"/>
              <a:t> </a:t>
            </a:r>
            <a:r>
              <a:rPr lang="en-US" sz="4200" dirty="0" err="1"/>
              <a:t>nhất</a:t>
            </a:r>
            <a:r>
              <a:rPr lang="en-US" sz="4200" dirty="0"/>
              <a:t>: 0;1;2;3;4; 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D9F1985-E3E5-4045-89A8-2C19CF6A9293}"/>
              </a:ext>
            </a:extLst>
          </p:cNvPr>
          <p:cNvSpPr txBox="1"/>
          <p:nvPr/>
        </p:nvSpPr>
        <p:spPr>
          <a:xfrm>
            <a:off x="1504002" y="3825058"/>
            <a:ext cx="90050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200" dirty="0" err="1"/>
              <a:t>Dãy</a:t>
            </a:r>
            <a:r>
              <a:rPr lang="en-US" sz="4200" dirty="0"/>
              <a:t> </a:t>
            </a:r>
            <a:r>
              <a:rPr lang="en-US" sz="4200" dirty="0" err="1"/>
              <a:t>số</a:t>
            </a:r>
            <a:r>
              <a:rPr lang="en-US" sz="4200" dirty="0"/>
              <a:t> </a:t>
            </a:r>
            <a:r>
              <a:rPr lang="en-US" sz="4200" dirty="0" err="1"/>
              <a:t>thứ</a:t>
            </a:r>
            <a:r>
              <a:rPr lang="en-US" sz="4200" dirty="0"/>
              <a:t> </a:t>
            </a:r>
            <a:r>
              <a:rPr lang="en-US" sz="4200" dirty="0" err="1"/>
              <a:t>ba</a:t>
            </a:r>
            <a:r>
              <a:rPr lang="en-US" sz="4200" dirty="0"/>
              <a:t>: 0;5;10;15;20; 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D17AEB2-3308-9DF8-94D5-5FF20869DF0E}"/>
              </a:ext>
            </a:extLst>
          </p:cNvPr>
          <p:cNvSpPr txBox="1"/>
          <p:nvPr/>
        </p:nvSpPr>
        <p:spPr>
          <a:xfrm>
            <a:off x="1504002" y="2903183"/>
            <a:ext cx="90050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200" dirty="0" err="1"/>
              <a:t>Dãy</a:t>
            </a:r>
            <a:r>
              <a:rPr lang="en-US" sz="4200" dirty="0"/>
              <a:t> </a:t>
            </a:r>
            <a:r>
              <a:rPr lang="en-US" sz="4200" dirty="0" err="1"/>
              <a:t>số</a:t>
            </a:r>
            <a:r>
              <a:rPr lang="en-US" sz="4200" dirty="0"/>
              <a:t> </a:t>
            </a:r>
            <a:r>
              <a:rPr lang="en-US" sz="4200" dirty="0" err="1"/>
              <a:t>thứ</a:t>
            </a:r>
            <a:r>
              <a:rPr lang="en-US" sz="4200" dirty="0"/>
              <a:t> </a:t>
            </a:r>
            <a:r>
              <a:rPr lang="en-US" sz="4200" dirty="0" err="1"/>
              <a:t>hai</a:t>
            </a:r>
            <a:r>
              <a:rPr lang="en-US" sz="4200" dirty="0"/>
              <a:t>: 0;2;4;6;8; …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C44E15D1-935D-1052-0CC3-21A3A766F902}"/>
              </a:ext>
            </a:extLst>
          </p:cNvPr>
          <p:cNvGrpSpPr/>
          <p:nvPr/>
        </p:nvGrpSpPr>
        <p:grpSpPr>
          <a:xfrm>
            <a:off x="492445" y="3943567"/>
            <a:ext cx="11207088" cy="2895566"/>
            <a:chOff x="645459" y="3959630"/>
            <a:chExt cx="11207088" cy="289556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A7F95F2A-03AB-7C3B-B2F3-0D4AE676C9BD}"/>
                </a:ext>
              </a:extLst>
            </p:cNvPr>
            <p:cNvSpPr txBox="1"/>
            <p:nvPr/>
          </p:nvSpPr>
          <p:spPr>
            <a:xfrm>
              <a:off x="4154465" y="4964447"/>
              <a:ext cx="76980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n>
                    <a:solidFill>
                      <a:srgbClr val="002060"/>
                    </a:solidFill>
                  </a:ln>
                  <a:solidFill>
                    <a:srgbClr val="71F781"/>
                  </a:solidFill>
                  <a:latin typeface="SVN-Apple" panose="02040603050506020204" pitchFamily="18" charset="0"/>
                </a:rPr>
                <a:t>TRÌNH BÀY TRƯỚC LỚP</a:t>
              </a:r>
            </a:p>
          </p:txBody>
        </p:sp>
        <p:pic>
          <p:nvPicPr>
            <p:cNvPr id="24" name="Picture 23" descr="A cartoon of a child and child&#10;&#10;Description automatically generated">
              <a:extLst>
                <a:ext uri="{FF2B5EF4-FFF2-40B4-BE49-F238E27FC236}">
                  <a16:creationId xmlns:a16="http://schemas.microsoft.com/office/drawing/2014/main" xmlns="" id="{0F662824-AF19-F552-0F1A-214F20084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37" b="95110" l="6053" r="90542">
                          <a14:foregroundMark x1="21185" y1="45899" x2="38840" y2="70347"/>
                          <a14:foregroundMark x1="36318" y1="86909" x2="34805" y2="75710"/>
                          <a14:foregroundMark x1="28625" y1="61987" x2="38462" y2="61514"/>
                          <a14:foregroundMark x1="6557" y1="42429" x2="15006" y2="49054"/>
                          <a14:foregroundMark x1="7566" y1="54101" x2="10214" y2="50473"/>
                          <a14:foregroundMark x1="37453" y1="87224" x2="38083" y2="79022"/>
                          <a14:foregroundMark x1="28499" y1="81703" x2="38335" y2="87855"/>
                          <a14:foregroundMark x1="38335" y1="87855" x2="30769" y2="91798"/>
                          <a14:foregroundMark x1="30769" y1="91798" x2="30265" y2="91798"/>
                          <a14:foregroundMark x1="29382" y1="91798" x2="39849" y2="83281"/>
                          <a14:foregroundMark x1="39849" y1="87224" x2="42371" y2="79495"/>
                          <a14:foregroundMark x1="28499" y1="79495" x2="43632" y2="81546"/>
                          <a14:foregroundMark x1="43632" y1="81546" x2="40984" y2="77287"/>
                          <a14:foregroundMark x1="28878" y1="93375" x2="30769" y2="91325"/>
                          <a14:foregroundMark x1="27364" y1="94164" x2="29004" y2="88644"/>
                          <a14:foregroundMark x1="42119" y1="77129" x2="39849" y2="77287"/>
                          <a14:foregroundMark x1="25221" y1="56625" x2="42497" y2="58360"/>
                          <a14:foregroundMark x1="28247" y1="63407" x2="30643" y2="62618"/>
                          <a14:foregroundMark x1="42371" y1="77129" x2="40605" y2="75868"/>
                          <a14:foregroundMark x1="22320" y1="64669" x2="28499" y2="61672"/>
                          <a14:foregroundMark x1="66709" y1="51420" x2="68348" y2="75237"/>
                          <a14:foregroundMark x1="68348" y1="75237" x2="75410" y2="76656"/>
                          <a14:foregroundMark x1="72509" y1="72082" x2="75788" y2="79022"/>
                          <a14:foregroundMark x1="75410" y1="80284" x2="75410" y2="75394"/>
                          <a14:foregroundMark x1="75410" y1="79968" x2="76923" y2="78076"/>
                          <a14:foregroundMark x1="64817" y1="73028" x2="58260" y2="73659"/>
                          <a14:foregroundMark x1="58260" y1="73659" x2="57503" y2="75237"/>
                          <a14:foregroundMark x1="63430" y1="79338" x2="64439" y2="80915"/>
                          <a14:foregroundMark x1="62547" y1="52997" x2="64817" y2="57098"/>
                          <a14:foregroundMark x1="90794" y1="38644" x2="86129" y2="39117"/>
                          <a14:foregroundMark x1="77806" y1="95110" x2="77806" y2="95110"/>
                          <a14:foregroundMark x1="77806" y1="95110" x2="77806" y2="95110"/>
                          <a14:backgroundMark x1="37074" y1="16719" x2="42875" y2="29338"/>
                          <a14:backgroundMark x1="43253" y1="21767" x2="47163" y2="32177"/>
                          <a14:backgroundMark x1="34300" y1="23817" x2="38335" y2="35489"/>
                          <a14:backgroundMark x1="30769" y1="23502" x2="53846" y2="16246"/>
                          <a14:backgroundMark x1="45523" y1="11199" x2="59395" y2="11987"/>
                          <a14:backgroundMark x1="32535" y1="14826" x2="31526" y2="23186"/>
                          <a14:backgroundMark x1="25221" y1="25710" x2="39975" y2="24290"/>
                          <a14:backgroundMark x1="50063" y1="58517" x2="50567" y2="74763"/>
                          <a14:backgroundMark x1="81337" y1="69401" x2="87516" y2="69874"/>
                          <a14:backgroundMark x1="20933" y1="79495" x2="20429" y2="82808"/>
                          <a14:backgroundMark x1="48676" y1="73502" x2="50567" y2="83281"/>
                          <a14:backgroundMark x1="32282" y1="15773" x2="19294" y2="22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5459" y="3959630"/>
              <a:ext cx="3621741" cy="28955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76399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chairs and a table&#10;&#10;Description automatically generated">
            <a:extLst>
              <a:ext uri="{FF2B5EF4-FFF2-40B4-BE49-F238E27FC236}">
                <a16:creationId xmlns:a16="http://schemas.microsoft.com/office/drawing/2014/main" xmlns="" id="{1FA80E69-56B6-56EF-E786-4CA7B5D88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xmlns="" id="{FE60A64D-E9AD-B48F-2514-A7E1A9326628}"/>
              </a:ext>
            </a:extLst>
          </p:cNvPr>
          <p:cNvSpPr/>
          <p:nvPr/>
        </p:nvSpPr>
        <p:spPr>
          <a:xfrm>
            <a:off x="301854" y="231873"/>
            <a:ext cx="11588271" cy="6458992"/>
          </a:xfrm>
          <a:custGeom>
            <a:avLst/>
            <a:gdLst>
              <a:gd name="connsiteX0" fmla="*/ 0 w 11588271"/>
              <a:gd name="connsiteY0" fmla="*/ 1076520 h 6458992"/>
              <a:gd name="connsiteX1" fmla="*/ 1076520 w 11588271"/>
              <a:gd name="connsiteY1" fmla="*/ 0 h 6458992"/>
              <a:gd name="connsiteX2" fmla="*/ 10511751 w 11588271"/>
              <a:gd name="connsiteY2" fmla="*/ 0 h 6458992"/>
              <a:gd name="connsiteX3" fmla="*/ 11588271 w 11588271"/>
              <a:gd name="connsiteY3" fmla="*/ 1076520 h 6458992"/>
              <a:gd name="connsiteX4" fmla="*/ 11588271 w 11588271"/>
              <a:gd name="connsiteY4" fmla="*/ 5382472 h 6458992"/>
              <a:gd name="connsiteX5" fmla="*/ 10511751 w 11588271"/>
              <a:gd name="connsiteY5" fmla="*/ 6458992 h 6458992"/>
              <a:gd name="connsiteX6" fmla="*/ 1076520 w 11588271"/>
              <a:gd name="connsiteY6" fmla="*/ 6458992 h 6458992"/>
              <a:gd name="connsiteX7" fmla="*/ 0 w 11588271"/>
              <a:gd name="connsiteY7" fmla="*/ 5382472 h 6458992"/>
              <a:gd name="connsiteX8" fmla="*/ 0 w 11588271"/>
              <a:gd name="connsiteY8" fmla="*/ 1076520 h 645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271" h="6458992" fill="none" extrusionOk="0">
                <a:moveTo>
                  <a:pt x="0" y="1076520"/>
                </a:moveTo>
                <a:cubicBezTo>
                  <a:pt x="-19290" y="483173"/>
                  <a:pt x="470845" y="63197"/>
                  <a:pt x="1076520" y="0"/>
                </a:cubicBezTo>
                <a:cubicBezTo>
                  <a:pt x="3069800" y="77600"/>
                  <a:pt x="7688060" y="-27269"/>
                  <a:pt x="10511751" y="0"/>
                </a:cubicBezTo>
                <a:cubicBezTo>
                  <a:pt x="11115031" y="-11521"/>
                  <a:pt x="11629081" y="493988"/>
                  <a:pt x="11588271" y="1076520"/>
                </a:cubicBezTo>
                <a:cubicBezTo>
                  <a:pt x="11697271" y="1525097"/>
                  <a:pt x="11510062" y="4090502"/>
                  <a:pt x="11588271" y="5382472"/>
                </a:cubicBezTo>
                <a:cubicBezTo>
                  <a:pt x="11526081" y="5952690"/>
                  <a:pt x="11030157" y="6492572"/>
                  <a:pt x="10511751" y="6458992"/>
                </a:cubicBezTo>
                <a:cubicBezTo>
                  <a:pt x="6111798" y="6508169"/>
                  <a:pt x="5178789" y="6336290"/>
                  <a:pt x="1076520" y="6458992"/>
                </a:cubicBezTo>
                <a:cubicBezTo>
                  <a:pt x="481006" y="6466424"/>
                  <a:pt x="-8773" y="5984571"/>
                  <a:pt x="0" y="5382472"/>
                </a:cubicBezTo>
                <a:cubicBezTo>
                  <a:pt x="47022" y="4327408"/>
                  <a:pt x="104569" y="2458354"/>
                  <a:pt x="0" y="1076520"/>
                </a:cubicBezTo>
                <a:close/>
              </a:path>
              <a:path w="11588271" h="6458992" stroke="0" extrusionOk="0">
                <a:moveTo>
                  <a:pt x="0" y="1076520"/>
                </a:moveTo>
                <a:cubicBezTo>
                  <a:pt x="15586" y="480193"/>
                  <a:pt x="598814" y="-7796"/>
                  <a:pt x="1076520" y="0"/>
                </a:cubicBezTo>
                <a:cubicBezTo>
                  <a:pt x="3880764" y="-129276"/>
                  <a:pt x="6023874" y="-77778"/>
                  <a:pt x="10511751" y="0"/>
                </a:cubicBezTo>
                <a:cubicBezTo>
                  <a:pt x="11080555" y="-82066"/>
                  <a:pt x="11568877" y="593805"/>
                  <a:pt x="11588271" y="1076520"/>
                </a:cubicBezTo>
                <a:cubicBezTo>
                  <a:pt x="11669870" y="2525901"/>
                  <a:pt x="11742571" y="4763223"/>
                  <a:pt x="11588271" y="5382472"/>
                </a:cubicBezTo>
                <a:cubicBezTo>
                  <a:pt x="11634273" y="6074033"/>
                  <a:pt x="11080144" y="6467880"/>
                  <a:pt x="10511751" y="6458992"/>
                </a:cubicBezTo>
                <a:cubicBezTo>
                  <a:pt x="6966835" y="6503212"/>
                  <a:pt x="5320240" y="6429610"/>
                  <a:pt x="1076520" y="6458992"/>
                </a:cubicBezTo>
                <a:cubicBezTo>
                  <a:pt x="477852" y="6443156"/>
                  <a:pt x="-23842" y="5971508"/>
                  <a:pt x="0" y="5382472"/>
                </a:cubicBezTo>
                <a:cubicBezTo>
                  <a:pt x="-159954" y="4345867"/>
                  <a:pt x="22140" y="2454902"/>
                  <a:pt x="0" y="107652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90493E5-6B1E-745E-101B-2EE295B62361}"/>
              </a:ext>
            </a:extLst>
          </p:cNvPr>
          <p:cNvSpPr txBox="1"/>
          <p:nvPr/>
        </p:nvSpPr>
        <p:spPr>
          <a:xfrm>
            <a:off x="551543" y="1349617"/>
            <a:ext cx="900506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002060"/>
                </a:solidFill>
              </a:rPr>
              <a:t>Dãy</a:t>
            </a:r>
            <a:r>
              <a:rPr lang="en-US" sz="3400" b="1" dirty="0">
                <a:solidFill>
                  <a:srgbClr val="002060"/>
                </a:solidFill>
              </a:rPr>
              <a:t> </a:t>
            </a:r>
            <a:r>
              <a:rPr lang="en-US" sz="3400" b="1" dirty="0" err="1">
                <a:solidFill>
                  <a:srgbClr val="002060"/>
                </a:solidFill>
              </a:rPr>
              <a:t>số</a:t>
            </a:r>
            <a:r>
              <a:rPr lang="en-US" sz="3400" b="1" dirty="0">
                <a:solidFill>
                  <a:srgbClr val="002060"/>
                </a:solidFill>
              </a:rPr>
              <a:t> </a:t>
            </a:r>
            <a:r>
              <a:rPr lang="en-US" sz="3400" b="1" dirty="0" err="1">
                <a:solidFill>
                  <a:srgbClr val="002060"/>
                </a:solidFill>
              </a:rPr>
              <a:t>thứ</a:t>
            </a:r>
            <a:r>
              <a:rPr lang="en-US" sz="3400" b="1" dirty="0">
                <a:solidFill>
                  <a:srgbClr val="002060"/>
                </a:solidFill>
              </a:rPr>
              <a:t> </a:t>
            </a:r>
            <a:r>
              <a:rPr lang="en-US" sz="3400" b="1" dirty="0" err="1">
                <a:solidFill>
                  <a:srgbClr val="002060"/>
                </a:solidFill>
              </a:rPr>
              <a:t>nhất</a:t>
            </a:r>
            <a:r>
              <a:rPr lang="en-US" sz="3400" b="1" dirty="0">
                <a:solidFill>
                  <a:srgbClr val="002060"/>
                </a:solidFill>
              </a:rPr>
              <a:t>: 0;1;2;3;4; …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C652626-0333-9058-3C8E-8E8B57DFF206}"/>
              </a:ext>
            </a:extLst>
          </p:cNvPr>
          <p:cNvSpPr txBox="1"/>
          <p:nvPr/>
        </p:nvSpPr>
        <p:spPr>
          <a:xfrm>
            <a:off x="2637313" y="2136298"/>
            <a:ext cx="4549426" cy="646986"/>
          </a:xfrm>
          <a:prstGeom prst="roundRect">
            <a:avLst/>
          </a:prstGeom>
          <a:solidFill>
            <a:srgbClr val="FEEFD4"/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Dãy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đếm</a:t>
            </a:r>
            <a:r>
              <a:rPr lang="en-US" sz="3200" dirty="0"/>
              <a:t> </a:t>
            </a:r>
            <a:r>
              <a:rPr lang="en-US" sz="3200" dirty="0" err="1"/>
              <a:t>thêm</a:t>
            </a:r>
            <a:r>
              <a:rPr lang="en-US" sz="3200" dirty="0"/>
              <a:t>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D17AEB2-3308-9DF8-94D5-5FF20869DF0E}"/>
              </a:ext>
            </a:extLst>
          </p:cNvPr>
          <p:cNvSpPr txBox="1"/>
          <p:nvPr/>
        </p:nvSpPr>
        <p:spPr>
          <a:xfrm>
            <a:off x="551543" y="2954412"/>
            <a:ext cx="900506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002060"/>
                </a:solidFill>
              </a:rPr>
              <a:t>Dãy</a:t>
            </a:r>
            <a:r>
              <a:rPr lang="en-US" sz="3400" b="1" dirty="0">
                <a:solidFill>
                  <a:srgbClr val="002060"/>
                </a:solidFill>
              </a:rPr>
              <a:t> </a:t>
            </a:r>
            <a:r>
              <a:rPr lang="en-US" sz="3400" b="1" dirty="0" err="1">
                <a:solidFill>
                  <a:srgbClr val="002060"/>
                </a:solidFill>
              </a:rPr>
              <a:t>số</a:t>
            </a:r>
            <a:r>
              <a:rPr lang="en-US" sz="3400" b="1" dirty="0">
                <a:solidFill>
                  <a:srgbClr val="002060"/>
                </a:solidFill>
              </a:rPr>
              <a:t> </a:t>
            </a:r>
            <a:r>
              <a:rPr lang="en-US" sz="3400" b="1" dirty="0" err="1">
                <a:solidFill>
                  <a:srgbClr val="002060"/>
                </a:solidFill>
              </a:rPr>
              <a:t>thứ</a:t>
            </a:r>
            <a:r>
              <a:rPr lang="en-US" sz="3400" b="1" dirty="0">
                <a:solidFill>
                  <a:srgbClr val="002060"/>
                </a:solidFill>
              </a:rPr>
              <a:t> </a:t>
            </a:r>
            <a:r>
              <a:rPr lang="en-US" sz="3400" b="1" dirty="0" err="1">
                <a:solidFill>
                  <a:srgbClr val="002060"/>
                </a:solidFill>
              </a:rPr>
              <a:t>hai</a:t>
            </a:r>
            <a:r>
              <a:rPr lang="en-US" sz="3400" b="1" dirty="0">
                <a:solidFill>
                  <a:srgbClr val="002060"/>
                </a:solidFill>
              </a:rPr>
              <a:t>: 0;2;4;6;8; …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F9F1885-E531-B6A1-F799-5B575EECE98E}"/>
              </a:ext>
            </a:extLst>
          </p:cNvPr>
          <p:cNvSpPr txBox="1"/>
          <p:nvPr/>
        </p:nvSpPr>
        <p:spPr>
          <a:xfrm>
            <a:off x="1427757" y="3741093"/>
            <a:ext cx="6968539" cy="646986"/>
          </a:xfrm>
          <a:prstGeom prst="roundRect">
            <a:avLst/>
          </a:prstGeom>
          <a:solidFill>
            <a:srgbClr val="E5FAD2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Dãy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chẵn</a:t>
            </a:r>
            <a:r>
              <a:rPr lang="en-US" sz="3200" dirty="0"/>
              <a:t> (hay </a:t>
            </a:r>
            <a:r>
              <a:rPr lang="en-US" sz="3200" dirty="0" err="1"/>
              <a:t>dãy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chia </a:t>
            </a:r>
            <a:r>
              <a:rPr lang="en-US" sz="3200" dirty="0" err="1"/>
              <a:t>hết</a:t>
            </a:r>
            <a:r>
              <a:rPr lang="en-US" sz="3200" dirty="0"/>
              <a:t> </a:t>
            </a:r>
            <a:r>
              <a:rPr lang="en-US" sz="3200" dirty="0" err="1"/>
              <a:t>cho</a:t>
            </a:r>
            <a:r>
              <a:rPr lang="en-US" sz="3200" dirty="0"/>
              <a:t> 2)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D9F1985-E3E5-4045-89A8-2C19CF6A9293}"/>
              </a:ext>
            </a:extLst>
          </p:cNvPr>
          <p:cNvSpPr txBox="1"/>
          <p:nvPr/>
        </p:nvSpPr>
        <p:spPr>
          <a:xfrm>
            <a:off x="551543" y="4559207"/>
            <a:ext cx="900506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002060"/>
                </a:solidFill>
              </a:rPr>
              <a:t>Dãy</a:t>
            </a:r>
            <a:r>
              <a:rPr lang="en-US" sz="3400" b="1" dirty="0">
                <a:solidFill>
                  <a:srgbClr val="002060"/>
                </a:solidFill>
              </a:rPr>
              <a:t> </a:t>
            </a:r>
            <a:r>
              <a:rPr lang="en-US" sz="3400" b="1" dirty="0" err="1">
                <a:solidFill>
                  <a:srgbClr val="002060"/>
                </a:solidFill>
              </a:rPr>
              <a:t>số</a:t>
            </a:r>
            <a:r>
              <a:rPr lang="en-US" sz="3400" b="1" dirty="0">
                <a:solidFill>
                  <a:srgbClr val="002060"/>
                </a:solidFill>
              </a:rPr>
              <a:t> </a:t>
            </a:r>
            <a:r>
              <a:rPr lang="en-US" sz="3400" b="1" dirty="0" err="1">
                <a:solidFill>
                  <a:srgbClr val="002060"/>
                </a:solidFill>
              </a:rPr>
              <a:t>thứ</a:t>
            </a:r>
            <a:r>
              <a:rPr lang="en-US" sz="3400" b="1" dirty="0">
                <a:solidFill>
                  <a:srgbClr val="002060"/>
                </a:solidFill>
              </a:rPr>
              <a:t> </a:t>
            </a:r>
            <a:r>
              <a:rPr lang="en-US" sz="3400" b="1" dirty="0" err="1">
                <a:solidFill>
                  <a:srgbClr val="002060"/>
                </a:solidFill>
              </a:rPr>
              <a:t>ba</a:t>
            </a:r>
            <a:r>
              <a:rPr lang="en-US" sz="3400" b="1" dirty="0">
                <a:solidFill>
                  <a:srgbClr val="002060"/>
                </a:solidFill>
              </a:rPr>
              <a:t>: 0;5;10;15;20; 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490036B-F0C4-E3AB-644B-4A586B94F750}"/>
              </a:ext>
            </a:extLst>
          </p:cNvPr>
          <p:cNvSpPr txBox="1"/>
          <p:nvPr/>
        </p:nvSpPr>
        <p:spPr>
          <a:xfrm>
            <a:off x="669683" y="5345888"/>
            <a:ext cx="8484686" cy="646986"/>
          </a:xfrm>
          <a:prstGeom prst="roundRect">
            <a:avLst/>
          </a:prstGeom>
          <a:solidFill>
            <a:srgbClr val="DEF1FE"/>
          </a:solidFill>
          <a:ln w="38100">
            <a:solidFill>
              <a:srgbClr val="057C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Dãy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đếm</a:t>
            </a:r>
            <a:r>
              <a:rPr lang="en-US" sz="3200" dirty="0"/>
              <a:t> </a:t>
            </a:r>
            <a:r>
              <a:rPr lang="en-US" sz="3200" dirty="0" err="1"/>
              <a:t>thêm</a:t>
            </a:r>
            <a:r>
              <a:rPr lang="en-US" sz="3200" dirty="0"/>
              <a:t> 5 (hay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tận</a:t>
            </a:r>
            <a:r>
              <a:rPr lang="en-US" sz="3200" dirty="0"/>
              <a:t> </a:t>
            </a: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0 </a:t>
            </a:r>
            <a:r>
              <a:rPr lang="en-US" sz="3200" dirty="0" err="1"/>
              <a:t>hoặc</a:t>
            </a:r>
            <a:r>
              <a:rPr lang="en-US" sz="3200" dirty="0"/>
              <a:t> 5)</a:t>
            </a:r>
          </a:p>
        </p:txBody>
      </p:sp>
      <p:grpSp>
        <p:nvGrpSpPr>
          <p:cNvPr id="29" name="Nhóm 14">
            <a:extLst>
              <a:ext uri="{FF2B5EF4-FFF2-40B4-BE49-F238E27FC236}">
                <a16:creationId xmlns:a16="http://schemas.microsoft.com/office/drawing/2014/main" xmlns="" id="{428929ED-8EC9-C169-8A3E-346918D08CA0}"/>
              </a:ext>
            </a:extLst>
          </p:cNvPr>
          <p:cNvGrpSpPr/>
          <p:nvPr/>
        </p:nvGrpSpPr>
        <p:grpSpPr>
          <a:xfrm>
            <a:off x="863922" y="476368"/>
            <a:ext cx="10464134" cy="715636"/>
            <a:chOff x="890133" y="603778"/>
            <a:chExt cx="10464134" cy="715636"/>
          </a:xfrm>
        </p:grpSpPr>
        <p:grpSp>
          <p:nvGrpSpPr>
            <p:cNvPr id="30" name="Nhóm 15">
              <a:extLst>
                <a:ext uri="{FF2B5EF4-FFF2-40B4-BE49-F238E27FC236}">
                  <a16:creationId xmlns:a16="http://schemas.microsoft.com/office/drawing/2014/main" xmlns="" id="{310F673E-D40E-896E-6C99-420DB61D086E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63690"/>
              <a:chOff x="890133" y="603778"/>
              <a:chExt cx="640080" cy="663690"/>
            </a:xfrm>
          </p:grpSpPr>
          <p:sp>
            <p:nvSpPr>
              <p:cNvPr id="32" name="Oval 22">
                <a:extLst>
                  <a:ext uri="{FF2B5EF4-FFF2-40B4-BE49-F238E27FC236}">
                    <a16:creationId xmlns:a16="http://schemas.microsoft.com/office/drawing/2014/main" xmlns="" id="{A7FF6A11-0470-B6BC-C423-F4292CE03BFC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2800" dirty="0"/>
              </a:p>
            </p:txBody>
          </p:sp>
          <p:sp>
            <p:nvSpPr>
              <p:cNvPr id="33" name="TextBox 23">
                <a:extLst>
                  <a:ext uri="{FF2B5EF4-FFF2-40B4-BE49-F238E27FC236}">
                    <a16:creationId xmlns:a16="http://schemas.microsoft.com/office/drawing/2014/main" xmlns="" id="{DF8D061E-C5A2-7D5A-7F9B-AA930ECF277C}"/>
                  </a:ext>
                </a:extLst>
              </p:cNvPr>
              <p:cNvSpPr txBox="1"/>
              <p:nvPr/>
            </p:nvSpPr>
            <p:spPr>
              <a:xfrm>
                <a:off x="903833" y="621137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chemeClr val="bg1"/>
                    </a:solidFill>
                    <a:latin typeface="iCiel Pony" panose="02000000000000000000" pitchFamily="2" charset="0"/>
                  </a:rPr>
                  <a:t>3</a:t>
                </a:r>
                <a:endParaRPr lang="vi-VN" sz="3600" dirty="0">
                  <a:solidFill>
                    <a:schemeClr val="bg1"/>
                  </a:solidFill>
                  <a:latin typeface="iCiel Pony" panose="02000000000000000000" pitchFamily="2" charset="0"/>
                </a:endParaRPr>
              </a:p>
            </p:txBody>
          </p:sp>
        </p:grpSp>
        <p:sp>
          <p:nvSpPr>
            <p:cNvPr id="31" name="TextBox 16">
              <a:extLst>
                <a:ext uri="{FF2B5EF4-FFF2-40B4-BE49-F238E27FC236}">
                  <a16:creationId xmlns:a16="http://schemas.microsoft.com/office/drawing/2014/main" xmlns="" id="{184601CC-19D1-0654-39A9-92F373F4144A}"/>
                </a:ext>
              </a:extLst>
            </p:cNvPr>
            <p:cNvSpPr txBox="1"/>
            <p:nvPr/>
          </p:nvSpPr>
          <p:spPr>
            <a:xfrm>
              <a:off x="1552651" y="611528"/>
              <a:ext cx="98016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/>
                <a:t>Đặc</a:t>
              </a:r>
              <a:r>
                <a:rPr lang="en-US" sz="4000" b="1" dirty="0"/>
                <a:t> </a:t>
              </a:r>
              <a:r>
                <a:rPr lang="en-US" sz="4000" b="1" dirty="0" err="1"/>
                <a:t>điểm</a:t>
              </a:r>
              <a:r>
                <a:rPr lang="en-US" sz="4000" b="1" dirty="0"/>
                <a:t> </a:t>
              </a:r>
              <a:r>
                <a:rPr lang="en-US" sz="4000" b="1" dirty="0" err="1"/>
                <a:t>của</a:t>
              </a:r>
              <a:r>
                <a:rPr lang="en-US" sz="4000" b="1" dirty="0"/>
                <a:t> </a:t>
              </a:r>
              <a:r>
                <a:rPr lang="en-US" sz="4000" b="1" dirty="0" err="1"/>
                <a:t>dãy</a:t>
              </a:r>
              <a:r>
                <a:rPr lang="en-US" sz="4000" b="1" dirty="0"/>
                <a:t> </a:t>
              </a:r>
              <a:r>
                <a:rPr lang="en-US" sz="4000" b="1" dirty="0" err="1"/>
                <a:t>số</a:t>
              </a:r>
              <a:r>
                <a:rPr lang="en-US" sz="4000" b="1" dirty="0"/>
                <a:t>:</a:t>
              </a:r>
            </a:p>
          </p:txBody>
        </p:sp>
      </p:grpSp>
      <p:pic>
        <p:nvPicPr>
          <p:cNvPr id="39" name="Picture 38" descr="A cartoon of a child giving thumbs up&#10;&#10;Description automatically generated">
            <a:extLst>
              <a:ext uri="{FF2B5EF4-FFF2-40B4-BE49-F238E27FC236}">
                <a16:creationId xmlns:a16="http://schemas.microsoft.com/office/drawing/2014/main" xmlns="" id="{5F0C193B-7A3D-A9AD-16F1-95A91DD28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21" b="89905" l="9962" r="89912">
                        <a14:foregroundMark x1="67718" y1="16562" x2="67844" y2="15615"/>
                        <a14:foregroundMark x1="79067" y1="32650" x2="80328" y2="30757"/>
                        <a14:foregroundMark x1="79571" y1="55047" x2="79571" y2="54259"/>
                        <a14:foregroundMark x1="39470" y1="9621" x2="40731" y2="13407"/>
                        <a14:backgroundMark x1="69987" y1="23028" x2="70744" y2="34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43571" y="3521678"/>
            <a:ext cx="4357176" cy="348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826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5" grpId="0" animBg="1"/>
      <p:bldP spid="17" grpId="0"/>
      <p:bldP spid="26" grpId="0" animBg="1"/>
      <p:bldP spid="16" grpId="0"/>
      <p:bldP spid="2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chairs and a table&#10;&#10;Description automatically generated">
            <a:extLst>
              <a:ext uri="{FF2B5EF4-FFF2-40B4-BE49-F238E27FC236}">
                <a16:creationId xmlns:a16="http://schemas.microsoft.com/office/drawing/2014/main" xmlns="" id="{1FA80E69-56B6-56EF-E786-4CA7B5D88F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xmlns="" id="{FE60A64D-E9AD-B48F-2514-A7E1A9326628}"/>
              </a:ext>
            </a:extLst>
          </p:cNvPr>
          <p:cNvSpPr/>
          <p:nvPr/>
        </p:nvSpPr>
        <p:spPr>
          <a:xfrm>
            <a:off x="301854" y="231873"/>
            <a:ext cx="11588271" cy="6458992"/>
          </a:xfrm>
          <a:custGeom>
            <a:avLst/>
            <a:gdLst>
              <a:gd name="connsiteX0" fmla="*/ 0 w 11588271"/>
              <a:gd name="connsiteY0" fmla="*/ 1076520 h 6458992"/>
              <a:gd name="connsiteX1" fmla="*/ 1076520 w 11588271"/>
              <a:gd name="connsiteY1" fmla="*/ 0 h 6458992"/>
              <a:gd name="connsiteX2" fmla="*/ 10511751 w 11588271"/>
              <a:gd name="connsiteY2" fmla="*/ 0 h 6458992"/>
              <a:gd name="connsiteX3" fmla="*/ 11588271 w 11588271"/>
              <a:gd name="connsiteY3" fmla="*/ 1076520 h 6458992"/>
              <a:gd name="connsiteX4" fmla="*/ 11588271 w 11588271"/>
              <a:gd name="connsiteY4" fmla="*/ 5382472 h 6458992"/>
              <a:gd name="connsiteX5" fmla="*/ 10511751 w 11588271"/>
              <a:gd name="connsiteY5" fmla="*/ 6458992 h 6458992"/>
              <a:gd name="connsiteX6" fmla="*/ 1076520 w 11588271"/>
              <a:gd name="connsiteY6" fmla="*/ 6458992 h 6458992"/>
              <a:gd name="connsiteX7" fmla="*/ 0 w 11588271"/>
              <a:gd name="connsiteY7" fmla="*/ 5382472 h 6458992"/>
              <a:gd name="connsiteX8" fmla="*/ 0 w 11588271"/>
              <a:gd name="connsiteY8" fmla="*/ 1076520 h 645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271" h="6458992" fill="none" extrusionOk="0">
                <a:moveTo>
                  <a:pt x="0" y="1076520"/>
                </a:moveTo>
                <a:cubicBezTo>
                  <a:pt x="-19290" y="483173"/>
                  <a:pt x="470845" y="63197"/>
                  <a:pt x="1076520" y="0"/>
                </a:cubicBezTo>
                <a:cubicBezTo>
                  <a:pt x="3069800" y="77600"/>
                  <a:pt x="7688060" y="-27269"/>
                  <a:pt x="10511751" y="0"/>
                </a:cubicBezTo>
                <a:cubicBezTo>
                  <a:pt x="11115031" y="-11521"/>
                  <a:pt x="11629081" y="493988"/>
                  <a:pt x="11588271" y="1076520"/>
                </a:cubicBezTo>
                <a:cubicBezTo>
                  <a:pt x="11697271" y="1525097"/>
                  <a:pt x="11510062" y="4090502"/>
                  <a:pt x="11588271" y="5382472"/>
                </a:cubicBezTo>
                <a:cubicBezTo>
                  <a:pt x="11526081" y="5952690"/>
                  <a:pt x="11030157" y="6492572"/>
                  <a:pt x="10511751" y="6458992"/>
                </a:cubicBezTo>
                <a:cubicBezTo>
                  <a:pt x="6111798" y="6508169"/>
                  <a:pt x="5178789" y="6336290"/>
                  <a:pt x="1076520" y="6458992"/>
                </a:cubicBezTo>
                <a:cubicBezTo>
                  <a:pt x="481006" y="6466424"/>
                  <a:pt x="-8773" y="5984571"/>
                  <a:pt x="0" y="5382472"/>
                </a:cubicBezTo>
                <a:cubicBezTo>
                  <a:pt x="47022" y="4327408"/>
                  <a:pt x="104569" y="2458354"/>
                  <a:pt x="0" y="1076520"/>
                </a:cubicBezTo>
                <a:close/>
              </a:path>
              <a:path w="11588271" h="6458992" stroke="0" extrusionOk="0">
                <a:moveTo>
                  <a:pt x="0" y="1076520"/>
                </a:moveTo>
                <a:cubicBezTo>
                  <a:pt x="15586" y="480193"/>
                  <a:pt x="598814" y="-7796"/>
                  <a:pt x="1076520" y="0"/>
                </a:cubicBezTo>
                <a:cubicBezTo>
                  <a:pt x="3880764" y="-129276"/>
                  <a:pt x="6023874" y="-77778"/>
                  <a:pt x="10511751" y="0"/>
                </a:cubicBezTo>
                <a:cubicBezTo>
                  <a:pt x="11080555" y="-82066"/>
                  <a:pt x="11568877" y="593805"/>
                  <a:pt x="11588271" y="1076520"/>
                </a:cubicBezTo>
                <a:cubicBezTo>
                  <a:pt x="11669870" y="2525901"/>
                  <a:pt x="11742571" y="4763223"/>
                  <a:pt x="11588271" y="5382472"/>
                </a:cubicBezTo>
                <a:cubicBezTo>
                  <a:pt x="11634273" y="6074033"/>
                  <a:pt x="11080144" y="6467880"/>
                  <a:pt x="10511751" y="6458992"/>
                </a:cubicBezTo>
                <a:cubicBezTo>
                  <a:pt x="6966835" y="6503212"/>
                  <a:pt x="5320240" y="6429610"/>
                  <a:pt x="1076520" y="6458992"/>
                </a:cubicBezTo>
                <a:cubicBezTo>
                  <a:pt x="477852" y="6443156"/>
                  <a:pt x="-23842" y="5971508"/>
                  <a:pt x="0" y="5382472"/>
                </a:cubicBezTo>
                <a:cubicBezTo>
                  <a:pt x="-159954" y="4345867"/>
                  <a:pt x="22140" y="2454902"/>
                  <a:pt x="0" y="107652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Nhóm 14">
            <a:extLst>
              <a:ext uri="{FF2B5EF4-FFF2-40B4-BE49-F238E27FC236}">
                <a16:creationId xmlns:a16="http://schemas.microsoft.com/office/drawing/2014/main" xmlns="" id="{D19E13DF-7282-FB98-A476-6F97E2940785}"/>
              </a:ext>
            </a:extLst>
          </p:cNvPr>
          <p:cNvGrpSpPr/>
          <p:nvPr/>
        </p:nvGrpSpPr>
        <p:grpSpPr>
          <a:xfrm>
            <a:off x="753431" y="422151"/>
            <a:ext cx="10685113" cy="1331189"/>
            <a:chOff x="890133" y="603778"/>
            <a:chExt cx="10464134" cy="1331189"/>
          </a:xfrm>
        </p:grpSpPr>
        <p:grpSp>
          <p:nvGrpSpPr>
            <p:cNvPr id="5" name="Nhóm 15">
              <a:extLst>
                <a:ext uri="{FF2B5EF4-FFF2-40B4-BE49-F238E27FC236}">
                  <a16:creationId xmlns:a16="http://schemas.microsoft.com/office/drawing/2014/main" xmlns="" id="{663A5591-BFD9-423C-E753-0133D165B728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63690"/>
              <a:chOff x="890133" y="603778"/>
              <a:chExt cx="640080" cy="663690"/>
            </a:xfrm>
          </p:grpSpPr>
          <p:sp>
            <p:nvSpPr>
              <p:cNvPr id="7" name="Oval 22">
                <a:extLst>
                  <a:ext uri="{FF2B5EF4-FFF2-40B4-BE49-F238E27FC236}">
                    <a16:creationId xmlns:a16="http://schemas.microsoft.com/office/drawing/2014/main" xmlns="" id="{5DCD5CF4-DF8F-CF1B-BD80-25043648D31D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2800" dirty="0"/>
              </a:p>
            </p:txBody>
          </p:sp>
          <p:sp>
            <p:nvSpPr>
              <p:cNvPr id="8" name="TextBox 23">
                <a:extLst>
                  <a:ext uri="{FF2B5EF4-FFF2-40B4-BE49-F238E27FC236}">
                    <a16:creationId xmlns:a16="http://schemas.microsoft.com/office/drawing/2014/main" xmlns="" id="{73647FB3-9864-B545-C3DE-33678F895AFF}"/>
                  </a:ext>
                </a:extLst>
              </p:cNvPr>
              <p:cNvSpPr txBox="1"/>
              <p:nvPr/>
            </p:nvSpPr>
            <p:spPr>
              <a:xfrm>
                <a:off x="903833" y="621137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chemeClr val="bg1"/>
                    </a:solidFill>
                    <a:latin typeface="iCiel Pony" panose="02000000000000000000" pitchFamily="2" charset="0"/>
                  </a:rPr>
                  <a:t>3</a:t>
                </a:r>
                <a:endParaRPr lang="vi-VN" sz="3600" dirty="0">
                  <a:solidFill>
                    <a:schemeClr val="bg1"/>
                  </a:solidFill>
                  <a:latin typeface="iCiel Pony" panose="02000000000000000000" pitchFamily="2" charset="0"/>
                </a:endParaRPr>
              </a:p>
            </p:txBody>
          </p:sp>
        </p:grp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xmlns="" id="{71445757-8DD0-5D4D-9962-BAC2CEFA731F}"/>
                </a:ext>
              </a:extLst>
            </p:cNvPr>
            <p:cNvSpPr txBox="1"/>
            <p:nvPr/>
          </p:nvSpPr>
          <p:spPr>
            <a:xfrm>
              <a:off x="1552651" y="611528"/>
              <a:ext cx="98016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/>
                <a:t>Mỗi</a:t>
              </a:r>
              <a:r>
                <a:rPr lang="en-US" sz="4000" b="1" dirty="0"/>
                <a:t> </a:t>
              </a:r>
              <a:r>
                <a:rPr lang="en-US" sz="4000" b="1" dirty="0" err="1"/>
                <a:t>số</a:t>
              </a:r>
              <a:r>
                <a:rPr lang="en-US" sz="4000" b="1" dirty="0"/>
                <a:t> 325; 5 084; 1 724 610 </a:t>
              </a:r>
              <a:r>
                <a:rPr lang="en-US" sz="4000" b="1" dirty="0" err="1"/>
                <a:t>thuộc</a:t>
              </a:r>
              <a:r>
                <a:rPr lang="en-US" sz="4000" b="1" dirty="0"/>
                <a:t> </a:t>
              </a:r>
              <a:r>
                <a:rPr lang="en-US" sz="4000" b="1" dirty="0" err="1"/>
                <a:t>những</a:t>
              </a:r>
              <a:r>
                <a:rPr lang="en-US" sz="4000" b="1" dirty="0"/>
                <a:t> </a:t>
              </a:r>
              <a:r>
                <a:rPr lang="en-US" sz="4000" b="1" dirty="0" err="1"/>
                <a:t>dãy</a:t>
              </a:r>
              <a:r>
                <a:rPr lang="en-US" sz="4000" b="1" dirty="0"/>
                <a:t> </a:t>
              </a:r>
              <a:r>
                <a:rPr lang="en-US" sz="4000" b="1" dirty="0" err="1"/>
                <a:t>số</a:t>
              </a:r>
              <a:r>
                <a:rPr lang="en-US" sz="4000" b="1" dirty="0"/>
                <a:t> </a:t>
              </a:r>
              <a:r>
                <a:rPr lang="en-US" sz="4000" b="1" dirty="0" err="1"/>
                <a:t>nào</a:t>
              </a:r>
              <a:r>
                <a:rPr lang="en-US" sz="4000" b="1" dirty="0"/>
                <a:t> </a:t>
              </a:r>
              <a:r>
                <a:rPr lang="en-US" sz="4000" b="1" dirty="0" err="1"/>
                <a:t>dưới</a:t>
              </a:r>
              <a:r>
                <a:rPr lang="en-US" sz="4000" b="1" dirty="0"/>
                <a:t> </a:t>
              </a:r>
              <a:r>
                <a:rPr lang="en-US" sz="4000" b="1" dirty="0" err="1"/>
                <a:t>đây</a:t>
              </a:r>
              <a:r>
                <a:rPr lang="en-US" sz="4000" b="1" dirty="0"/>
                <a:t>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90493E5-6B1E-745E-101B-2EE295B62361}"/>
              </a:ext>
            </a:extLst>
          </p:cNvPr>
          <p:cNvSpPr txBox="1"/>
          <p:nvPr/>
        </p:nvSpPr>
        <p:spPr>
          <a:xfrm>
            <a:off x="893814" y="1682405"/>
            <a:ext cx="9005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Dãy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số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thứ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nhất</a:t>
            </a:r>
            <a:r>
              <a:rPr lang="en-US" sz="3600" b="1" dirty="0">
                <a:solidFill>
                  <a:srgbClr val="002060"/>
                </a:solidFill>
              </a:rPr>
              <a:t>: 0;1;2;3;4; 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D17AEB2-3308-9DF8-94D5-5FF20869DF0E}"/>
              </a:ext>
            </a:extLst>
          </p:cNvPr>
          <p:cNvSpPr txBox="1"/>
          <p:nvPr/>
        </p:nvSpPr>
        <p:spPr>
          <a:xfrm>
            <a:off x="893814" y="3287544"/>
            <a:ext cx="9005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Dãy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số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thứ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hai</a:t>
            </a:r>
            <a:r>
              <a:rPr lang="en-US" sz="3600" b="1" dirty="0">
                <a:solidFill>
                  <a:srgbClr val="002060"/>
                </a:solidFill>
              </a:rPr>
              <a:t>: 0;2;4;6;8; 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D9F1985-E3E5-4045-89A8-2C19CF6A9293}"/>
              </a:ext>
            </a:extLst>
          </p:cNvPr>
          <p:cNvSpPr txBox="1"/>
          <p:nvPr/>
        </p:nvSpPr>
        <p:spPr>
          <a:xfrm>
            <a:off x="893814" y="4892683"/>
            <a:ext cx="9005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Dãy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số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thứ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ba</a:t>
            </a:r>
            <a:r>
              <a:rPr lang="en-US" sz="3600" b="1" dirty="0">
                <a:solidFill>
                  <a:srgbClr val="002060"/>
                </a:solidFill>
              </a:rPr>
              <a:t>: 0;5;10;15;20; 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F37DDBC-D908-3192-7DF3-F77B259AB3CA}"/>
              </a:ext>
            </a:extLst>
          </p:cNvPr>
          <p:cNvSpPr txBox="1"/>
          <p:nvPr/>
        </p:nvSpPr>
        <p:spPr>
          <a:xfrm>
            <a:off x="1569175" y="2442380"/>
            <a:ext cx="2468880" cy="731520"/>
          </a:xfrm>
          <a:prstGeom prst="roundRect">
            <a:avLst/>
          </a:prstGeom>
          <a:solidFill>
            <a:srgbClr val="FEEFD4"/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325</a:t>
            </a:r>
            <a:endParaRPr lang="en-US" sz="6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83BFA14-ACED-B120-78AD-79656517957C}"/>
              </a:ext>
            </a:extLst>
          </p:cNvPr>
          <p:cNvSpPr txBox="1"/>
          <p:nvPr/>
        </p:nvSpPr>
        <p:spPr>
          <a:xfrm>
            <a:off x="4877740" y="2442380"/>
            <a:ext cx="2468880" cy="731520"/>
          </a:xfrm>
          <a:prstGeom prst="roundRect">
            <a:avLst/>
          </a:prstGeom>
          <a:solidFill>
            <a:srgbClr val="FEEFD4"/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5 084</a:t>
            </a:r>
            <a:endParaRPr lang="en-US" sz="115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B640F1F-C932-8EA1-D878-1DAC456B5F7F}"/>
              </a:ext>
            </a:extLst>
          </p:cNvPr>
          <p:cNvSpPr txBox="1"/>
          <p:nvPr/>
        </p:nvSpPr>
        <p:spPr>
          <a:xfrm>
            <a:off x="8186306" y="2442380"/>
            <a:ext cx="2468880" cy="731520"/>
          </a:xfrm>
          <a:prstGeom prst="roundRect">
            <a:avLst/>
          </a:prstGeom>
          <a:solidFill>
            <a:srgbClr val="FEEFD4"/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1 724 610</a:t>
            </a:r>
            <a:endParaRPr lang="en-US" sz="34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CC01D9C-87AE-3FF4-DDA9-77ADACD0C451}"/>
              </a:ext>
            </a:extLst>
          </p:cNvPr>
          <p:cNvSpPr txBox="1"/>
          <p:nvPr/>
        </p:nvSpPr>
        <p:spPr>
          <a:xfrm>
            <a:off x="3223457" y="4047519"/>
            <a:ext cx="2468880" cy="731520"/>
          </a:xfrm>
          <a:prstGeom prst="roundRect">
            <a:avLst/>
          </a:prstGeom>
          <a:solidFill>
            <a:srgbClr val="E5FAD2"/>
          </a:solidFill>
          <a:ln w="38100">
            <a:solidFill>
              <a:srgbClr val="05C32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5 084</a:t>
            </a:r>
            <a:endParaRPr lang="en-US" sz="115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FBE738E-4FA5-F3CF-7036-C6C97FD8B7B2}"/>
              </a:ext>
            </a:extLst>
          </p:cNvPr>
          <p:cNvSpPr txBox="1"/>
          <p:nvPr/>
        </p:nvSpPr>
        <p:spPr>
          <a:xfrm>
            <a:off x="6532023" y="4047519"/>
            <a:ext cx="2468880" cy="731520"/>
          </a:xfrm>
          <a:prstGeom prst="roundRect">
            <a:avLst/>
          </a:prstGeom>
          <a:solidFill>
            <a:srgbClr val="E5FAD2"/>
          </a:solidFill>
          <a:ln w="38100">
            <a:solidFill>
              <a:srgbClr val="05C32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1 724 610</a:t>
            </a:r>
            <a:endParaRPr lang="en-US" sz="344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04E674C3-52D6-834D-C052-326E0ED2746F}"/>
              </a:ext>
            </a:extLst>
          </p:cNvPr>
          <p:cNvSpPr txBox="1"/>
          <p:nvPr/>
        </p:nvSpPr>
        <p:spPr>
          <a:xfrm>
            <a:off x="3223457" y="5652656"/>
            <a:ext cx="2468880" cy="783193"/>
          </a:xfrm>
          <a:prstGeom prst="roundRect">
            <a:avLst/>
          </a:prstGeom>
          <a:solidFill>
            <a:srgbClr val="DEF1FE"/>
          </a:solidFill>
          <a:ln w="38100">
            <a:solidFill>
              <a:srgbClr val="057C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325</a:t>
            </a:r>
            <a:endParaRPr lang="en-US" sz="115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E3021599-E210-74B1-19CE-2AE1EFCBCF52}"/>
              </a:ext>
            </a:extLst>
          </p:cNvPr>
          <p:cNvSpPr txBox="1"/>
          <p:nvPr/>
        </p:nvSpPr>
        <p:spPr>
          <a:xfrm>
            <a:off x="6532023" y="5652656"/>
            <a:ext cx="2468880" cy="731520"/>
          </a:xfrm>
          <a:prstGeom prst="roundRect">
            <a:avLst/>
          </a:prstGeom>
          <a:solidFill>
            <a:srgbClr val="DEF1FE"/>
          </a:solidFill>
          <a:ln w="38100">
            <a:solidFill>
              <a:srgbClr val="057C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1 724 610</a:t>
            </a:r>
            <a:endParaRPr lang="en-US" sz="34400" dirty="0"/>
          </a:p>
        </p:txBody>
      </p:sp>
      <p:pic>
        <p:nvPicPr>
          <p:cNvPr id="39" name="Picture 38" descr="A cartoon of a child giving thumbs up&#10;&#10;Description automatically generated">
            <a:extLst>
              <a:ext uri="{FF2B5EF4-FFF2-40B4-BE49-F238E27FC236}">
                <a16:creationId xmlns:a16="http://schemas.microsoft.com/office/drawing/2014/main" xmlns="" id="{5F0C193B-7A3D-A9AD-16F1-95A91DD284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21" b="89905" l="9962" r="89912">
                        <a14:foregroundMark x1="67718" y1="16562" x2="67844" y2="15615"/>
                        <a14:foregroundMark x1="79067" y1="32650" x2="80328" y2="30757"/>
                        <a14:foregroundMark x1="79571" y1="55047" x2="79571" y2="54259"/>
                        <a14:foregroundMark x1="39470" y1="9621" x2="40731" y2="13407"/>
                        <a14:backgroundMark x1="69987" y1="23028" x2="70744" y2="34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54647" y="3610709"/>
            <a:ext cx="4357176" cy="348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900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6" grpId="0"/>
      <p:bldP spid="9" grpId="0" animBg="1"/>
      <p:bldP spid="10" grpId="0" animBg="1"/>
      <p:bldP spid="11" grpId="0" animBg="1"/>
      <p:bldP spid="20" grpId="0" animBg="1"/>
      <p:bldP spid="21" grpId="0" animBg="1"/>
      <p:bldP spid="38" grpId="0" animBg="1"/>
      <p:bldP spid="4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at a table&#10;&#10;Description automatically generated">
            <a:extLst>
              <a:ext uri="{FF2B5EF4-FFF2-40B4-BE49-F238E27FC236}">
                <a16:creationId xmlns:a16="http://schemas.microsoft.com/office/drawing/2014/main" xmlns="" id="{9739AA65-43FD-44EC-34B5-9350AED84C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" b="1935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 descr="A cartoon of a person wearing a chef hat&#10;&#10;Description automatically generated">
            <a:extLst>
              <a:ext uri="{FF2B5EF4-FFF2-40B4-BE49-F238E27FC236}">
                <a16:creationId xmlns:a16="http://schemas.microsoft.com/office/drawing/2014/main" xmlns="" id="{05FBE10E-679A-A75B-D209-522B23826A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7" b="89905" l="9962" r="95965">
                        <a14:backgroundMark x1="89660" y1="87382" x2="84994" y2="59148"/>
                        <a14:backgroundMark x1="77175" y1="64196" x2="84615" y2="80757"/>
                        <a14:backgroundMark x1="21690" y1="51735" x2="26986" y2="74290"/>
                        <a14:backgroundMark x1="79193" y1="58991" x2="69987" y2="74132"/>
                        <a14:backgroundMark x1="70492" y1="75710" x2="76671" y2="71451"/>
                        <a14:backgroundMark x1="76671" y1="71451" x2="76797" y2="70978"/>
                        <a14:backgroundMark x1="75032" y1="76341" x2="81084" y2="81703"/>
                        <a14:backgroundMark x1="81084" y1="81703" x2="93947" y2="86278"/>
                        <a14:backgroundMark x1="93947" y1="86278" x2="87264" y2="81703"/>
                        <a14:backgroundMark x1="87264" y1="81703" x2="76293" y2="79495"/>
                        <a14:backgroundMark x1="76293" y1="79495" x2="70366" y2="69716"/>
                        <a14:backgroundMark x1="70366" y1="69716" x2="81589" y2="50473"/>
                        <a14:backgroundMark x1="81589" y1="50473" x2="81841" y2="38801"/>
                        <a14:backgroundMark x1="32913" y1="18139" x2="29130" y2="25868"/>
                        <a14:backgroundMark x1="29130" y1="25868" x2="24590" y2="52050"/>
                        <a14:backgroundMark x1="26734" y1="50158" x2="29130" y2="79811"/>
                        <a14:backgroundMark x1="19168" y1="57886" x2="22573" y2="50789"/>
                        <a14:backgroundMark x1="22573" y1="50789" x2="22573" y2="50789"/>
                        <a14:backgroundMark x1="22573" y1="50789" x2="31526" y2="50631"/>
                        <a14:backgroundMark x1="31526" y1="50631" x2="32913" y2="50631"/>
                        <a14:backgroundMark x1="62926" y1="73502" x2="67591" y2="92429"/>
                        <a14:backgroundMark x1="56620" y1="66877" x2="58764" y2="66719"/>
                        <a14:backgroundMark x1="66330" y1="72240" x2="67591" y2="77287"/>
                        <a14:backgroundMark x1="72509" y1="75079" x2="65700" y2="70978"/>
                        <a14:backgroundMark x1="65700" y1="70978" x2="95460" y2="87066"/>
                        <a14:backgroundMark x1="95208" y1="89432" x2="95965" y2="89748"/>
                        <a14:backgroundMark x1="96469" y1="88801" x2="96343" y2="88170"/>
                        <a14:backgroundMark x1="96091" y1="88170" x2="95082" y2="87697"/>
                        <a14:backgroundMark x1="95082" y1="87382" x2="95082" y2="89905"/>
                        <a14:backgroundMark x1="37957" y1="65300" x2="37579" y2="65931"/>
                        <a14:backgroundMark x1="20303" y1="58833" x2="21311" y2="63722"/>
                        <a14:backgroundMark x1="20303" y1="58991" x2="17024" y2="54259"/>
                        <a14:backgroundMark x1="22446" y1="56940" x2="20050" y2="57098"/>
                        <a14:backgroundMark x1="19672" y1="58360" x2="20555" y2="57886"/>
                        <a14:backgroundMark x1="53342" y1="89117" x2="64061" y2="86435"/>
                        <a14:backgroundMark x1="55738" y1="88328" x2="57251" y2="85174"/>
                        <a14:backgroundMark x1="56494" y1="85489" x2="59016" y2="94006"/>
                        <a14:backgroundMark x1="38966" y1="88328" x2="38966" y2="88328"/>
                        <a14:backgroundMark x1="44136" y1="84543" x2="44767" y2="88644"/>
                        <a14:backgroundMark x1="25977" y1="63565" x2="33796" y2="687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17" y="1532707"/>
            <a:ext cx="3720589" cy="2974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D44C183-E47A-CD0B-C6AB-6B9FB901C5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10921295" y="1140891"/>
            <a:ext cx="1253183" cy="1460019"/>
          </a:xfrm>
          <a:prstGeom prst="rect">
            <a:avLst/>
          </a:prstGeom>
        </p:spPr>
      </p:pic>
      <p:pic>
        <p:nvPicPr>
          <p:cNvPr id="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700F0C26-AE7D-FF50-BDDB-497ACB0EEB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5" name="Picture 4" descr="A cartoon of a chef holding a spatula&#10;&#10;Description automatically generated">
            <a:extLst>
              <a:ext uri="{FF2B5EF4-FFF2-40B4-BE49-F238E27FC236}">
                <a16:creationId xmlns:a16="http://schemas.microsoft.com/office/drawing/2014/main" xmlns="" id="{4D0DF43F-5D33-6418-B05B-FDE603349F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06" b="89905" l="9962" r="89912">
                        <a14:foregroundMark x1="47289" y1="9306" x2="47289" y2="9306"/>
                        <a14:backgroundMark x1="31021" y1="73186" x2="32913" y2="80284"/>
                        <a14:backgroundMark x1="71122" y1="75710" x2="83228" y2="76656"/>
                        <a14:backgroundMark x1="71375" y1="26656" x2="77680" y2="21293"/>
                        <a14:backgroundMark x1="77301" y1="30284" x2="80706" y2="29022"/>
                        <a14:backgroundMark x1="72888" y1="31861" x2="86759" y2="26183"/>
                        <a14:backgroundMark x1="68852" y1="33281" x2="70744" y2="30757"/>
                        <a14:backgroundMark x1="68474" y1="36909" x2="69609" y2="29022"/>
                        <a14:backgroundMark x1="71122" y1="29811" x2="74023" y2="28549"/>
                        <a14:backgroundMark x1="70240" y1="29968" x2="72257" y2="27760"/>
                        <a14:backgroundMark x1="72509" y1="26656" x2="72509" y2="26656"/>
                        <a14:backgroundMark x1="67339" y1="29811" x2="73770" y2="27760"/>
                        <a14:backgroundMark x1="73770" y1="27760" x2="73770" y2="27760"/>
                        <a14:backgroundMark x1="73644" y1="25237" x2="73392" y2="31230"/>
                        <a14:backgroundMark x1="67718" y1="29338" x2="67844" y2="27129"/>
                        <a14:backgroundMark x1="70744" y1="54259" x2="70744" y2="52997"/>
                        <a14:backgroundMark x1="67339" y1="27760" x2="67844" y2="27287"/>
                        <a14:backgroundMark x1="68979" y1="45899" x2="68979" y2="45899"/>
                        <a14:backgroundMark x1="69357" y1="47792" x2="69357" y2="47792"/>
                        <a14:backgroundMark x1="68600" y1="29022" x2="68096" y2="27129"/>
                        <a14:backgroundMark x1="68222" y1="29968" x2="68852" y2="28233"/>
                        <a14:backgroundMark x1="66204" y1="29811" x2="69609" y2="28864"/>
                        <a14:backgroundMark x1="45145" y1="72713" x2="44010" y2="73028"/>
                        <a14:backgroundMark x1="34805" y1="70347" x2="35561" y2="73502"/>
                        <a14:backgroundMark x1="67087" y1="57571" x2="67087" y2="57571"/>
                        <a14:backgroundMark x1="67718" y1="58044" x2="69231" y2="57413"/>
                        <a14:backgroundMark x1="67339" y1="87539" x2="68852" y2="84227"/>
                        <a14:backgroundMark x1="44010" y1="84227" x2="44767" y2="87855"/>
                        <a14:backgroundMark x1="42749" y1="82019" x2="46154" y2="83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798">
            <a:off x="3956579" y="1589152"/>
            <a:ext cx="3720590" cy="2974595"/>
          </a:xfrm>
          <a:prstGeom prst="rect">
            <a:avLst/>
          </a:prstGeom>
        </p:spPr>
      </p:pic>
      <p:pic>
        <p:nvPicPr>
          <p:cNvPr id="8" name="Picture 7" descr="A cartoon of a person wearing a chef hat&#10;&#10;Description automatically generated">
            <a:extLst>
              <a:ext uri="{FF2B5EF4-FFF2-40B4-BE49-F238E27FC236}">
                <a16:creationId xmlns:a16="http://schemas.microsoft.com/office/drawing/2014/main" xmlns="" id="{5E46D098-7CE1-7C35-6CE1-E526CADB7F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4010" y1="80599" x2="44767" y2="79653"/>
                        <a14:foregroundMark x1="44001" y1="82672" x2="43758" y2="83281"/>
                        <a14:foregroundMark x1="45776" y1="80442" x2="44136" y2="80757"/>
                        <a14:foregroundMark x1="44515" y1="80599" x2="44010" y2="81546"/>
                        <a14:foregroundMark x1="45397" y1="76814" x2="44059" y2="81556"/>
                        <a14:foregroundMark x1="44384" y1="82740" x2="44136" y2="83438"/>
                        <a14:foregroundMark x1="54855" y1="80284" x2="54224" y2="79653"/>
                        <a14:foregroundMark x1="44010" y1="84069" x2="44010" y2="84069"/>
                        <a14:foregroundMark x1="45271" y1="81073" x2="45271" y2="81073"/>
                        <a14:foregroundMark x1="55233" y1="80757" x2="53972" y2="78549"/>
                        <a14:foregroundMark x1="44262" y1="83438" x2="44262" y2="84069"/>
                        <a14:foregroundMark x1="44539" y1="82768" x2="43758" y2="85016"/>
                        <a14:foregroundMark x1="45019" y1="81388" x2="44908" y2="81707"/>
                        <a14:foregroundMark x1="44649" y1="82787" x2="43380" y2="85962"/>
                        <a14:foregroundMark x1="45776" y1="79968" x2="45069" y2="81736"/>
                        <a14:foregroundMark x1="42749" y1="86278" x2="43127" y2="85016"/>
                        <a14:backgroundMark x1="23581" y1="60410" x2="21438" y2="69716"/>
                        <a14:backgroundMark x1="72762" y1="64511" x2="78058" y2="66246"/>
                        <a14:backgroundMark x1="66330" y1="72082" x2="68348" y2="72555"/>
                        <a14:backgroundMark x1="51324" y1="89432" x2="54855" y2="89274"/>
                        <a14:backgroundMark x1="80580" y1="47003" x2="76040" y2="61356"/>
                        <a14:backgroundMark x1="74779" y1="44322" x2="74905" y2="67666"/>
                        <a14:backgroundMark x1="59142" y1="78391" x2="66204" y2="84069"/>
                        <a14:backgroundMark x1="20807" y1="41325" x2="21438" y2="57886"/>
                        <a14:backgroundMark x1="24716" y1="62145" x2="26103" y2="74290"/>
                        <a14:backgroundMark x1="38966" y1="77445" x2="37074" y2="84385"/>
                        <a14:backgroundMark x1="49937" y1="87066" x2="54855" y2="87066"/>
                        <a14:backgroundMark x1="47148" y1="82531" x2="48172" y2="85804"/>
                        <a14:backgroundMark x1="46610" y1="83536" x2="48172" y2="85489"/>
                        <a14:backgroundMark x1="47415" y1="83596" x2="53846" y2="84543"/>
                        <a14:backgroundMark x1="53846" y1="84543" x2="54477" y2="83754"/>
                        <a14:backgroundMark x1="28878" y1="67981" x2="30643" y2="76972"/>
                        <a14:backgroundMark x1="45019" y1="88801" x2="45019" y2="91167"/>
                        <a14:backgroundMark x1="55864" y1="85174" x2="59269" y2="84227"/>
                        <a14:backgroundMark x1="56133" y1="83595" x2="55233" y2="84069"/>
                        <a14:backgroundMark x1="57629" y1="82808" x2="56200" y2="83560"/>
                        <a14:backgroundMark x1="53090" y1="82808" x2="55990" y2="83754"/>
                        <a14:backgroundMark x1="55802" y1="82551" x2="57125" y2="81861"/>
                        <a14:backgroundMark x1="58386" y1="79338" x2="64817" y2="84543"/>
                        <a14:backgroundMark x1="55885" y1="82893" x2="59773" y2="82650"/>
                        <a14:backgroundMark x1="54729" y1="82965" x2="55785" y2="82899"/>
                        <a14:backgroundMark x1="56873" y1="77287" x2="62673" y2="81861"/>
                        <a14:backgroundMark x1="41236" y1="76341" x2="39596" y2="81703"/>
                        <a14:backgroundMark x1="55560" y1="81786" x2="56242" y2="81388"/>
                        <a14:backgroundMark x1="54351" y1="82492" x2="55281" y2="81949"/>
                        <a14:backgroundMark x1="65322" y1="77760" x2="66456" y2="79968"/>
                        <a14:backgroundMark x1="69483" y1="68297" x2="71753" y2="72240"/>
                        <a14:backgroundMark x1="44318" y1="86507" x2="44262" y2="88170"/>
                        <a14:backgroundMark x1="25977" y1="63565" x2="28373" y2="67508"/>
                        <a14:backgroundMark x1="28373" y1="62618" x2="28373" y2="68770"/>
                        <a14:backgroundMark x1="70113" y1="64196" x2="69987" y2="69716"/>
                        <a14:backgroundMark x1="45776" y1="81861" x2="45649" y2="82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897" y="1383419"/>
            <a:ext cx="4049867" cy="323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775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chairs and a table&#10;&#10;Description automatically generated">
            <a:extLst>
              <a:ext uri="{FF2B5EF4-FFF2-40B4-BE49-F238E27FC236}">
                <a16:creationId xmlns:a16="http://schemas.microsoft.com/office/drawing/2014/main" xmlns="" id="{1FA80E69-56B6-56EF-E786-4CA7B5D88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xmlns="" id="{FE60A64D-E9AD-B48F-2514-A7E1A9326628}"/>
              </a:ext>
            </a:extLst>
          </p:cNvPr>
          <p:cNvSpPr/>
          <p:nvPr/>
        </p:nvSpPr>
        <p:spPr>
          <a:xfrm>
            <a:off x="301854" y="231873"/>
            <a:ext cx="11588271" cy="6458992"/>
          </a:xfrm>
          <a:custGeom>
            <a:avLst/>
            <a:gdLst>
              <a:gd name="connsiteX0" fmla="*/ 0 w 11588271"/>
              <a:gd name="connsiteY0" fmla="*/ 1076520 h 6458992"/>
              <a:gd name="connsiteX1" fmla="*/ 1076520 w 11588271"/>
              <a:gd name="connsiteY1" fmla="*/ 0 h 6458992"/>
              <a:gd name="connsiteX2" fmla="*/ 10511751 w 11588271"/>
              <a:gd name="connsiteY2" fmla="*/ 0 h 6458992"/>
              <a:gd name="connsiteX3" fmla="*/ 11588271 w 11588271"/>
              <a:gd name="connsiteY3" fmla="*/ 1076520 h 6458992"/>
              <a:gd name="connsiteX4" fmla="*/ 11588271 w 11588271"/>
              <a:gd name="connsiteY4" fmla="*/ 5382472 h 6458992"/>
              <a:gd name="connsiteX5" fmla="*/ 10511751 w 11588271"/>
              <a:gd name="connsiteY5" fmla="*/ 6458992 h 6458992"/>
              <a:gd name="connsiteX6" fmla="*/ 1076520 w 11588271"/>
              <a:gd name="connsiteY6" fmla="*/ 6458992 h 6458992"/>
              <a:gd name="connsiteX7" fmla="*/ 0 w 11588271"/>
              <a:gd name="connsiteY7" fmla="*/ 5382472 h 6458992"/>
              <a:gd name="connsiteX8" fmla="*/ 0 w 11588271"/>
              <a:gd name="connsiteY8" fmla="*/ 1076520 h 645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271" h="6458992" fill="none" extrusionOk="0">
                <a:moveTo>
                  <a:pt x="0" y="1076520"/>
                </a:moveTo>
                <a:cubicBezTo>
                  <a:pt x="-19290" y="483173"/>
                  <a:pt x="470845" y="63197"/>
                  <a:pt x="1076520" y="0"/>
                </a:cubicBezTo>
                <a:cubicBezTo>
                  <a:pt x="3069800" y="77600"/>
                  <a:pt x="7688060" y="-27269"/>
                  <a:pt x="10511751" y="0"/>
                </a:cubicBezTo>
                <a:cubicBezTo>
                  <a:pt x="11115031" y="-11521"/>
                  <a:pt x="11629081" y="493988"/>
                  <a:pt x="11588271" y="1076520"/>
                </a:cubicBezTo>
                <a:cubicBezTo>
                  <a:pt x="11697271" y="1525097"/>
                  <a:pt x="11510062" y="4090502"/>
                  <a:pt x="11588271" y="5382472"/>
                </a:cubicBezTo>
                <a:cubicBezTo>
                  <a:pt x="11526081" y="5952690"/>
                  <a:pt x="11030157" y="6492572"/>
                  <a:pt x="10511751" y="6458992"/>
                </a:cubicBezTo>
                <a:cubicBezTo>
                  <a:pt x="6111798" y="6508169"/>
                  <a:pt x="5178789" y="6336290"/>
                  <a:pt x="1076520" y="6458992"/>
                </a:cubicBezTo>
                <a:cubicBezTo>
                  <a:pt x="481006" y="6466424"/>
                  <a:pt x="-8773" y="5984571"/>
                  <a:pt x="0" y="5382472"/>
                </a:cubicBezTo>
                <a:cubicBezTo>
                  <a:pt x="47022" y="4327408"/>
                  <a:pt x="104569" y="2458354"/>
                  <a:pt x="0" y="1076520"/>
                </a:cubicBezTo>
                <a:close/>
              </a:path>
              <a:path w="11588271" h="6458992" stroke="0" extrusionOk="0">
                <a:moveTo>
                  <a:pt x="0" y="1076520"/>
                </a:moveTo>
                <a:cubicBezTo>
                  <a:pt x="15586" y="480193"/>
                  <a:pt x="598814" y="-7796"/>
                  <a:pt x="1076520" y="0"/>
                </a:cubicBezTo>
                <a:cubicBezTo>
                  <a:pt x="3880764" y="-129276"/>
                  <a:pt x="6023874" y="-77778"/>
                  <a:pt x="10511751" y="0"/>
                </a:cubicBezTo>
                <a:cubicBezTo>
                  <a:pt x="11080555" y="-82066"/>
                  <a:pt x="11568877" y="593805"/>
                  <a:pt x="11588271" y="1076520"/>
                </a:cubicBezTo>
                <a:cubicBezTo>
                  <a:pt x="11669870" y="2525901"/>
                  <a:pt x="11742571" y="4763223"/>
                  <a:pt x="11588271" y="5382472"/>
                </a:cubicBezTo>
                <a:cubicBezTo>
                  <a:pt x="11634273" y="6074033"/>
                  <a:pt x="11080144" y="6467880"/>
                  <a:pt x="10511751" y="6458992"/>
                </a:cubicBezTo>
                <a:cubicBezTo>
                  <a:pt x="6966835" y="6503212"/>
                  <a:pt x="5320240" y="6429610"/>
                  <a:pt x="1076520" y="6458992"/>
                </a:cubicBezTo>
                <a:cubicBezTo>
                  <a:pt x="477852" y="6443156"/>
                  <a:pt x="-23842" y="5971508"/>
                  <a:pt x="0" y="5382472"/>
                </a:cubicBezTo>
                <a:cubicBezTo>
                  <a:pt x="-159954" y="4345867"/>
                  <a:pt x="22140" y="2454902"/>
                  <a:pt x="0" y="107652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Nhóm 14">
            <a:extLst>
              <a:ext uri="{FF2B5EF4-FFF2-40B4-BE49-F238E27FC236}">
                <a16:creationId xmlns:a16="http://schemas.microsoft.com/office/drawing/2014/main" xmlns="" id="{D19E13DF-7282-FB98-A476-6F97E2940785}"/>
              </a:ext>
            </a:extLst>
          </p:cNvPr>
          <p:cNvGrpSpPr/>
          <p:nvPr/>
        </p:nvGrpSpPr>
        <p:grpSpPr>
          <a:xfrm>
            <a:off x="753432" y="618755"/>
            <a:ext cx="10685113" cy="1331189"/>
            <a:chOff x="890133" y="603778"/>
            <a:chExt cx="10464134" cy="1331189"/>
          </a:xfrm>
        </p:grpSpPr>
        <p:grpSp>
          <p:nvGrpSpPr>
            <p:cNvPr id="5" name="Nhóm 15">
              <a:extLst>
                <a:ext uri="{FF2B5EF4-FFF2-40B4-BE49-F238E27FC236}">
                  <a16:creationId xmlns:a16="http://schemas.microsoft.com/office/drawing/2014/main" xmlns="" id="{663A5591-BFD9-423C-E753-0133D165B728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63690"/>
              <a:chOff x="890133" y="603778"/>
              <a:chExt cx="640080" cy="663690"/>
            </a:xfrm>
          </p:grpSpPr>
          <p:sp>
            <p:nvSpPr>
              <p:cNvPr id="7" name="Oval 22">
                <a:extLst>
                  <a:ext uri="{FF2B5EF4-FFF2-40B4-BE49-F238E27FC236}">
                    <a16:creationId xmlns:a16="http://schemas.microsoft.com/office/drawing/2014/main" xmlns="" id="{5DCD5CF4-DF8F-CF1B-BD80-25043648D31D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2800" dirty="0"/>
              </a:p>
            </p:txBody>
          </p:sp>
          <p:sp>
            <p:nvSpPr>
              <p:cNvPr id="8" name="TextBox 23">
                <a:extLst>
                  <a:ext uri="{FF2B5EF4-FFF2-40B4-BE49-F238E27FC236}">
                    <a16:creationId xmlns:a16="http://schemas.microsoft.com/office/drawing/2014/main" xmlns="" id="{73647FB3-9864-B545-C3DE-33678F895AFF}"/>
                  </a:ext>
                </a:extLst>
              </p:cNvPr>
              <p:cNvSpPr txBox="1"/>
              <p:nvPr/>
            </p:nvSpPr>
            <p:spPr>
              <a:xfrm>
                <a:off x="903833" y="621137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chemeClr val="bg1"/>
                    </a:solidFill>
                    <a:latin typeface="iCiel Pony" panose="02000000000000000000" pitchFamily="2" charset="0"/>
                  </a:rPr>
                  <a:t>4</a:t>
                </a:r>
                <a:endParaRPr lang="vi-VN" sz="3600" dirty="0">
                  <a:solidFill>
                    <a:schemeClr val="bg1"/>
                  </a:solidFill>
                  <a:latin typeface="iCiel Pony" panose="02000000000000000000" pitchFamily="2" charset="0"/>
                </a:endParaRPr>
              </a:p>
            </p:txBody>
          </p:sp>
        </p:grp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xmlns="" id="{71445757-8DD0-5D4D-9962-BAC2CEFA731F}"/>
                </a:ext>
              </a:extLst>
            </p:cNvPr>
            <p:cNvSpPr txBox="1"/>
            <p:nvPr/>
          </p:nvSpPr>
          <p:spPr>
            <a:xfrm>
              <a:off x="1552651" y="611528"/>
              <a:ext cx="98016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/>
                <a:t>Sắp</a:t>
              </a:r>
              <a:r>
                <a:rPr lang="en-US" sz="4000" b="1" dirty="0"/>
                <a:t> </a:t>
              </a:r>
              <a:r>
                <a:rPr lang="en-US" sz="4000" b="1" dirty="0" err="1"/>
                <a:t>xếp</a:t>
              </a:r>
              <a:r>
                <a:rPr lang="en-US" sz="4000" b="1" dirty="0"/>
                <a:t> </a:t>
              </a:r>
              <a:r>
                <a:rPr lang="en-US" sz="4000" b="1" dirty="0" err="1"/>
                <a:t>các</a:t>
              </a:r>
              <a:r>
                <a:rPr lang="en-US" sz="4000" b="1" dirty="0"/>
                <a:t> </a:t>
              </a:r>
              <a:r>
                <a:rPr lang="en-US" sz="4000" b="1" dirty="0" err="1"/>
                <a:t>số</a:t>
              </a:r>
              <a:r>
                <a:rPr lang="en-US" sz="4000" b="1" dirty="0"/>
                <a:t> 7 659; 985; 2 007 659; 7 660 </a:t>
              </a:r>
              <a:r>
                <a:rPr lang="en-US" sz="4000" b="1" dirty="0" err="1"/>
                <a:t>theo</a:t>
              </a:r>
              <a:r>
                <a:rPr lang="en-US" sz="4000" b="1" dirty="0"/>
                <a:t> </a:t>
              </a:r>
              <a:r>
                <a:rPr lang="en-US" sz="4000" b="1" dirty="0" err="1"/>
                <a:t>thứ</a:t>
              </a:r>
              <a:r>
                <a:rPr lang="en-US" sz="4000" b="1" dirty="0"/>
                <a:t> </a:t>
              </a:r>
              <a:r>
                <a:rPr lang="en-US" sz="4000" b="1" dirty="0" err="1"/>
                <a:t>tự</a:t>
              </a:r>
              <a:r>
                <a:rPr lang="en-US" sz="4000" b="1" dirty="0"/>
                <a:t> </a:t>
              </a:r>
              <a:r>
                <a:rPr lang="en-US" sz="4000" b="1" dirty="0" err="1"/>
                <a:t>từ</a:t>
              </a:r>
              <a:r>
                <a:rPr lang="en-US" sz="4000" b="1" dirty="0"/>
                <a:t> </a:t>
              </a:r>
              <a:r>
                <a:rPr lang="en-US" sz="4000" b="1" dirty="0" err="1"/>
                <a:t>lớn</a:t>
              </a:r>
              <a:r>
                <a:rPr lang="en-US" sz="4000" b="1" dirty="0"/>
                <a:t> </a:t>
              </a:r>
              <a:r>
                <a:rPr lang="en-US" sz="4000" b="1" dirty="0" err="1"/>
                <a:t>đến</a:t>
              </a:r>
              <a:r>
                <a:rPr lang="en-US" sz="4000" b="1" dirty="0"/>
                <a:t> </a:t>
              </a:r>
              <a:r>
                <a:rPr lang="en-US" sz="4000" b="1" dirty="0" err="1"/>
                <a:t>bé</a:t>
              </a:r>
              <a:r>
                <a:rPr lang="en-US" sz="4000" b="1" dirty="0"/>
                <a:t>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36F1467-0C84-02DE-3275-1D0C12FF8E84}"/>
              </a:ext>
            </a:extLst>
          </p:cNvPr>
          <p:cNvGrpSpPr/>
          <p:nvPr/>
        </p:nvGrpSpPr>
        <p:grpSpPr>
          <a:xfrm>
            <a:off x="301854" y="1859658"/>
            <a:ext cx="11467537" cy="4145657"/>
            <a:chOff x="301854" y="1859658"/>
            <a:chExt cx="11467537" cy="414565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xmlns="" id="{6BF52CBE-E401-150C-41EE-F51E7713DF48}"/>
                </a:ext>
              </a:extLst>
            </p:cNvPr>
            <p:cNvGrpSpPr/>
            <p:nvPr/>
          </p:nvGrpSpPr>
          <p:grpSpPr>
            <a:xfrm>
              <a:off x="301854" y="1859658"/>
              <a:ext cx="11467537" cy="3890777"/>
              <a:chOff x="465209" y="5733305"/>
              <a:chExt cx="11467537" cy="3890777"/>
            </a:xfrm>
          </p:grpSpPr>
          <p:pic>
            <p:nvPicPr>
              <p:cNvPr id="32" name="Picture 31" descr="Cartoon girls reading books and lying down&#10;&#10;Description automatically generated">
                <a:extLst>
                  <a:ext uri="{FF2B5EF4-FFF2-40B4-BE49-F238E27FC236}">
                    <a16:creationId xmlns:a16="http://schemas.microsoft.com/office/drawing/2014/main" xmlns="" id="{9CD91479-3BC4-1B47-22C5-6E1501D7BF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988" b="92681" l="9994" r="93111">
                            <a14:foregroundMark x1="30854" y1="56571" x2="41009" y2="59159"/>
                            <a14:foregroundMark x1="41850" y1="55034" x2="42885" y2="67974"/>
                            <a14:foregroundMark x1="29463" y1="62151" x2="33765" y2="60655"/>
                            <a14:foregroundMark x1="44437" y1="55277" x2="44567" y2="64133"/>
                            <a14:foregroundMark x1="44567" y1="64133" x2="37387" y2="73757"/>
                            <a14:foregroundMark x1="42044" y1="66882" x2="43920" y2="65791"/>
                            <a14:foregroundMark x1="44082" y1="92681" x2="46345" y2="87545"/>
                            <a14:foregroundMark x1="11740" y1="51193" x2="31533" y2="59523"/>
                            <a14:foregroundMark x1="31533" y1="59523" x2="26876" y2="60008"/>
                            <a14:foregroundMark x1="56468" y1="60412" x2="58538" y2="62798"/>
                            <a14:foregroundMark x1="66624" y1="14638" x2="79010" y2="56773"/>
                            <a14:foregroundMark x1="71960" y1="59563" x2="75388" y2="40437"/>
                            <a14:foregroundMark x1="64748" y1="41933" x2="83085" y2="41043"/>
                            <a14:foregroundMark x1="83085" y1="41043" x2="87710" y2="35948"/>
                            <a14:foregroundMark x1="87710" y1="35948" x2="68726" y2="32268"/>
                            <a14:foregroundMark x1="68726" y1="32268" x2="67303" y2="32268"/>
                            <a14:foregroundMark x1="87096" y1="37404" x2="75744" y2="64739"/>
                            <a14:foregroundMark x1="75744" y1="64739" x2="68693" y2="60574"/>
                            <a14:foregroundMark x1="68693" y1="60574" x2="67141" y2="57218"/>
                            <a14:foregroundMark x1="88292" y1="36110" x2="70763" y2="61464"/>
                            <a14:foregroundMark x1="70763" y1="61464" x2="67497" y2="63000"/>
                            <a14:foregroundMark x1="81242" y1="57218" x2="82277" y2="59765"/>
                            <a14:foregroundMark x1="89004" y1="37000" x2="88131" y2="39588"/>
                            <a14:foregroundMark x1="93111" y1="42378" x2="90718" y2="43025"/>
                            <a14:foregroundMark x1="43241" y1="57865" x2="48383" y2="57622"/>
                            <a14:foregroundMark x1="55272" y1="59361" x2="60026" y2="63445"/>
                            <a14:foregroundMark x1="60026" y1="63445" x2="60091" y2="63445"/>
                            <a14:foregroundMark x1="25000" y1="23858" x2="26035" y2="23858"/>
                            <a14:foregroundMark x1="83473" y1="58269" x2="82633" y2="58067"/>
                            <a14:foregroundMark x1="62322" y1="78488" x2="63195" y2="77194"/>
                            <a14:foregroundMark x1="43564" y1="66033" x2="46507" y2="6324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5209" y="5733305"/>
                <a:ext cx="4863704" cy="3890777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0F99A101-48E4-8076-DFE3-75CB3B8E22A2}"/>
                  </a:ext>
                </a:extLst>
              </p:cNvPr>
              <p:cNvSpPr txBox="1"/>
              <p:nvPr/>
            </p:nvSpPr>
            <p:spPr>
              <a:xfrm>
                <a:off x="4234664" y="8236578"/>
                <a:ext cx="7698082" cy="1323439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8000" dirty="0">
                    <a:ln>
                      <a:solidFill>
                        <a:srgbClr val="002060"/>
                      </a:solidFill>
                    </a:ln>
                    <a:solidFill>
                      <a:srgbClr val="71F781"/>
                    </a:solidFill>
                    <a:latin typeface="SVN-Apple" panose="02040603050506020204" pitchFamily="18" charset="0"/>
                  </a:rPr>
                  <a:t>ĐỌC YÊU CẦU ĐỀ BÀI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945C4160-9F93-58D0-7144-F2D1C044A5A4}"/>
                </a:ext>
              </a:extLst>
            </p:cNvPr>
            <p:cNvSpPr txBox="1"/>
            <p:nvPr/>
          </p:nvSpPr>
          <p:spPr>
            <a:xfrm>
              <a:off x="4465948" y="5290226"/>
              <a:ext cx="3174041" cy="715089"/>
            </a:xfrm>
            <a:prstGeom prst="roundRect">
              <a:avLst/>
            </a:prstGeom>
            <a:solidFill>
              <a:srgbClr val="FDF4B5"/>
            </a:solidFill>
            <a:ln w="38100"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</a:rPr>
                <a:t>Tìm</a:t>
              </a:r>
              <a:r>
                <a:rPr lang="en-US" sz="3600" b="1" dirty="0">
                  <a:solidFill>
                    <a:srgbClr val="002060"/>
                  </a:solidFill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</a:rPr>
                <a:t>hiểu</a:t>
              </a:r>
              <a:r>
                <a:rPr lang="en-US" sz="3600" b="1" dirty="0">
                  <a:solidFill>
                    <a:srgbClr val="002060"/>
                  </a:solidFill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</a:rPr>
                <a:t>bài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A4E8CD9A-80FF-C8B1-4A48-539D14232DDF}"/>
                </a:ext>
              </a:extLst>
            </p:cNvPr>
            <p:cNvSpPr txBox="1"/>
            <p:nvPr/>
          </p:nvSpPr>
          <p:spPr>
            <a:xfrm>
              <a:off x="7920350" y="5290225"/>
              <a:ext cx="3749040" cy="715089"/>
            </a:xfrm>
            <a:prstGeom prst="roundRect">
              <a:avLst/>
            </a:prstGeom>
            <a:solidFill>
              <a:srgbClr val="FDF4B5"/>
            </a:solidFill>
            <a:ln w="38100"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</a:rPr>
                <a:t>Nhận</a:t>
              </a:r>
              <a:r>
                <a:rPr lang="en-US" sz="3600" b="1" dirty="0">
                  <a:solidFill>
                    <a:srgbClr val="002060"/>
                  </a:solidFill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</a:rPr>
                <a:t>yêu</a:t>
              </a:r>
              <a:r>
                <a:rPr lang="en-US" sz="3600" b="1" dirty="0">
                  <a:solidFill>
                    <a:srgbClr val="002060"/>
                  </a:solidFill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</a:rPr>
                <a:t>cầu</a:t>
              </a:r>
              <a:endParaRPr lang="en-US" sz="3600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4827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chairs and a table&#10;&#10;Description automatically generated">
            <a:extLst>
              <a:ext uri="{FF2B5EF4-FFF2-40B4-BE49-F238E27FC236}">
                <a16:creationId xmlns:a16="http://schemas.microsoft.com/office/drawing/2014/main" xmlns="" id="{1FA80E69-56B6-56EF-E786-4CA7B5D88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xmlns="" id="{FE60A64D-E9AD-B48F-2514-A7E1A9326628}"/>
              </a:ext>
            </a:extLst>
          </p:cNvPr>
          <p:cNvSpPr/>
          <p:nvPr/>
        </p:nvSpPr>
        <p:spPr>
          <a:xfrm>
            <a:off x="301854" y="231873"/>
            <a:ext cx="11588271" cy="6458992"/>
          </a:xfrm>
          <a:custGeom>
            <a:avLst/>
            <a:gdLst>
              <a:gd name="connsiteX0" fmla="*/ 0 w 11588271"/>
              <a:gd name="connsiteY0" fmla="*/ 1076520 h 6458992"/>
              <a:gd name="connsiteX1" fmla="*/ 1076520 w 11588271"/>
              <a:gd name="connsiteY1" fmla="*/ 0 h 6458992"/>
              <a:gd name="connsiteX2" fmla="*/ 10511751 w 11588271"/>
              <a:gd name="connsiteY2" fmla="*/ 0 h 6458992"/>
              <a:gd name="connsiteX3" fmla="*/ 11588271 w 11588271"/>
              <a:gd name="connsiteY3" fmla="*/ 1076520 h 6458992"/>
              <a:gd name="connsiteX4" fmla="*/ 11588271 w 11588271"/>
              <a:gd name="connsiteY4" fmla="*/ 5382472 h 6458992"/>
              <a:gd name="connsiteX5" fmla="*/ 10511751 w 11588271"/>
              <a:gd name="connsiteY5" fmla="*/ 6458992 h 6458992"/>
              <a:gd name="connsiteX6" fmla="*/ 1076520 w 11588271"/>
              <a:gd name="connsiteY6" fmla="*/ 6458992 h 6458992"/>
              <a:gd name="connsiteX7" fmla="*/ 0 w 11588271"/>
              <a:gd name="connsiteY7" fmla="*/ 5382472 h 6458992"/>
              <a:gd name="connsiteX8" fmla="*/ 0 w 11588271"/>
              <a:gd name="connsiteY8" fmla="*/ 1076520 h 645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271" h="6458992" fill="none" extrusionOk="0">
                <a:moveTo>
                  <a:pt x="0" y="1076520"/>
                </a:moveTo>
                <a:cubicBezTo>
                  <a:pt x="-19290" y="483173"/>
                  <a:pt x="470845" y="63197"/>
                  <a:pt x="1076520" y="0"/>
                </a:cubicBezTo>
                <a:cubicBezTo>
                  <a:pt x="3069800" y="77600"/>
                  <a:pt x="7688060" y="-27269"/>
                  <a:pt x="10511751" y="0"/>
                </a:cubicBezTo>
                <a:cubicBezTo>
                  <a:pt x="11115031" y="-11521"/>
                  <a:pt x="11629081" y="493988"/>
                  <a:pt x="11588271" y="1076520"/>
                </a:cubicBezTo>
                <a:cubicBezTo>
                  <a:pt x="11697271" y="1525097"/>
                  <a:pt x="11510062" y="4090502"/>
                  <a:pt x="11588271" y="5382472"/>
                </a:cubicBezTo>
                <a:cubicBezTo>
                  <a:pt x="11526081" y="5952690"/>
                  <a:pt x="11030157" y="6492572"/>
                  <a:pt x="10511751" y="6458992"/>
                </a:cubicBezTo>
                <a:cubicBezTo>
                  <a:pt x="6111798" y="6508169"/>
                  <a:pt x="5178789" y="6336290"/>
                  <a:pt x="1076520" y="6458992"/>
                </a:cubicBezTo>
                <a:cubicBezTo>
                  <a:pt x="481006" y="6466424"/>
                  <a:pt x="-8773" y="5984571"/>
                  <a:pt x="0" y="5382472"/>
                </a:cubicBezTo>
                <a:cubicBezTo>
                  <a:pt x="47022" y="4327408"/>
                  <a:pt x="104569" y="2458354"/>
                  <a:pt x="0" y="1076520"/>
                </a:cubicBezTo>
                <a:close/>
              </a:path>
              <a:path w="11588271" h="6458992" stroke="0" extrusionOk="0">
                <a:moveTo>
                  <a:pt x="0" y="1076520"/>
                </a:moveTo>
                <a:cubicBezTo>
                  <a:pt x="15586" y="480193"/>
                  <a:pt x="598814" y="-7796"/>
                  <a:pt x="1076520" y="0"/>
                </a:cubicBezTo>
                <a:cubicBezTo>
                  <a:pt x="3880764" y="-129276"/>
                  <a:pt x="6023874" y="-77778"/>
                  <a:pt x="10511751" y="0"/>
                </a:cubicBezTo>
                <a:cubicBezTo>
                  <a:pt x="11080555" y="-82066"/>
                  <a:pt x="11568877" y="593805"/>
                  <a:pt x="11588271" y="1076520"/>
                </a:cubicBezTo>
                <a:cubicBezTo>
                  <a:pt x="11669870" y="2525901"/>
                  <a:pt x="11742571" y="4763223"/>
                  <a:pt x="11588271" y="5382472"/>
                </a:cubicBezTo>
                <a:cubicBezTo>
                  <a:pt x="11634273" y="6074033"/>
                  <a:pt x="11080144" y="6467880"/>
                  <a:pt x="10511751" y="6458992"/>
                </a:cubicBezTo>
                <a:cubicBezTo>
                  <a:pt x="6966835" y="6503212"/>
                  <a:pt x="5320240" y="6429610"/>
                  <a:pt x="1076520" y="6458992"/>
                </a:cubicBezTo>
                <a:cubicBezTo>
                  <a:pt x="477852" y="6443156"/>
                  <a:pt x="-23842" y="5971508"/>
                  <a:pt x="0" y="5382472"/>
                </a:cubicBezTo>
                <a:cubicBezTo>
                  <a:pt x="-159954" y="4345867"/>
                  <a:pt x="22140" y="2454902"/>
                  <a:pt x="0" y="107652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Nhóm 14">
            <a:extLst>
              <a:ext uri="{FF2B5EF4-FFF2-40B4-BE49-F238E27FC236}">
                <a16:creationId xmlns:a16="http://schemas.microsoft.com/office/drawing/2014/main" xmlns="" id="{D19E13DF-7282-FB98-A476-6F97E2940785}"/>
              </a:ext>
            </a:extLst>
          </p:cNvPr>
          <p:cNvGrpSpPr/>
          <p:nvPr/>
        </p:nvGrpSpPr>
        <p:grpSpPr>
          <a:xfrm>
            <a:off x="753431" y="422151"/>
            <a:ext cx="10685113" cy="1331189"/>
            <a:chOff x="890133" y="603778"/>
            <a:chExt cx="10464134" cy="1331189"/>
          </a:xfrm>
        </p:grpSpPr>
        <p:grpSp>
          <p:nvGrpSpPr>
            <p:cNvPr id="5" name="Nhóm 15">
              <a:extLst>
                <a:ext uri="{FF2B5EF4-FFF2-40B4-BE49-F238E27FC236}">
                  <a16:creationId xmlns:a16="http://schemas.microsoft.com/office/drawing/2014/main" xmlns="" id="{663A5591-BFD9-423C-E753-0133D165B728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63690"/>
              <a:chOff x="890133" y="603778"/>
              <a:chExt cx="640080" cy="663690"/>
            </a:xfrm>
          </p:grpSpPr>
          <p:sp>
            <p:nvSpPr>
              <p:cNvPr id="7" name="Oval 22">
                <a:extLst>
                  <a:ext uri="{FF2B5EF4-FFF2-40B4-BE49-F238E27FC236}">
                    <a16:creationId xmlns:a16="http://schemas.microsoft.com/office/drawing/2014/main" xmlns="" id="{5DCD5CF4-DF8F-CF1B-BD80-25043648D31D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2800" dirty="0"/>
              </a:p>
            </p:txBody>
          </p:sp>
          <p:sp>
            <p:nvSpPr>
              <p:cNvPr id="8" name="TextBox 23">
                <a:extLst>
                  <a:ext uri="{FF2B5EF4-FFF2-40B4-BE49-F238E27FC236}">
                    <a16:creationId xmlns:a16="http://schemas.microsoft.com/office/drawing/2014/main" xmlns="" id="{73647FB3-9864-B545-C3DE-33678F895AFF}"/>
                  </a:ext>
                </a:extLst>
              </p:cNvPr>
              <p:cNvSpPr txBox="1"/>
              <p:nvPr/>
            </p:nvSpPr>
            <p:spPr>
              <a:xfrm>
                <a:off x="903833" y="621137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chemeClr val="bg1"/>
                    </a:solidFill>
                    <a:latin typeface="iCiel Pony" panose="02000000000000000000" pitchFamily="2" charset="0"/>
                  </a:rPr>
                  <a:t>4</a:t>
                </a:r>
                <a:endParaRPr lang="vi-VN" sz="3600" dirty="0">
                  <a:solidFill>
                    <a:schemeClr val="bg1"/>
                  </a:solidFill>
                  <a:latin typeface="iCiel Pony" panose="02000000000000000000" pitchFamily="2" charset="0"/>
                </a:endParaRPr>
              </a:p>
            </p:txBody>
          </p:sp>
        </p:grp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xmlns="" id="{71445757-8DD0-5D4D-9962-BAC2CEFA731F}"/>
                </a:ext>
              </a:extLst>
            </p:cNvPr>
            <p:cNvSpPr txBox="1"/>
            <p:nvPr/>
          </p:nvSpPr>
          <p:spPr>
            <a:xfrm>
              <a:off x="1552651" y="611528"/>
              <a:ext cx="98016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/>
                <a:t>Sắp</a:t>
              </a:r>
              <a:r>
                <a:rPr lang="en-US" sz="4000" b="1" dirty="0"/>
                <a:t> </a:t>
              </a:r>
              <a:r>
                <a:rPr lang="en-US" sz="4000" b="1" dirty="0" err="1"/>
                <a:t>xếp</a:t>
              </a:r>
              <a:r>
                <a:rPr lang="en-US" sz="4000" b="1" dirty="0"/>
                <a:t> </a:t>
              </a:r>
              <a:r>
                <a:rPr lang="en-US" sz="4000" b="1" dirty="0" err="1"/>
                <a:t>các</a:t>
              </a:r>
              <a:r>
                <a:rPr lang="en-US" sz="4000" b="1" dirty="0"/>
                <a:t> </a:t>
              </a:r>
              <a:r>
                <a:rPr lang="en-US" sz="4000" b="1" dirty="0" err="1"/>
                <a:t>số</a:t>
              </a:r>
              <a:r>
                <a:rPr lang="en-US" sz="4000" b="1" dirty="0"/>
                <a:t> 7 659; 985; 2 007 659; 7 660 </a:t>
              </a:r>
              <a:r>
                <a:rPr lang="en-US" sz="4000" b="1" dirty="0" err="1"/>
                <a:t>theo</a:t>
              </a:r>
              <a:r>
                <a:rPr lang="en-US" sz="4000" b="1" dirty="0"/>
                <a:t> </a:t>
              </a:r>
              <a:r>
                <a:rPr lang="en-US" sz="4000" b="1" dirty="0" err="1"/>
                <a:t>thứ</a:t>
              </a:r>
              <a:r>
                <a:rPr lang="en-US" sz="4000" b="1" dirty="0"/>
                <a:t> </a:t>
              </a:r>
              <a:r>
                <a:rPr lang="en-US" sz="4000" b="1" dirty="0" err="1"/>
                <a:t>tự</a:t>
              </a:r>
              <a:r>
                <a:rPr lang="en-US" sz="4000" b="1" dirty="0"/>
                <a:t> </a:t>
              </a:r>
              <a:r>
                <a:rPr lang="en-US" sz="4000" b="1" dirty="0" err="1"/>
                <a:t>từ</a:t>
              </a:r>
              <a:r>
                <a:rPr lang="en-US" sz="4000" b="1" dirty="0"/>
                <a:t> </a:t>
              </a:r>
              <a:r>
                <a:rPr lang="en-US" sz="4000" b="1" dirty="0" err="1"/>
                <a:t>lớn</a:t>
              </a:r>
              <a:r>
                <a:rPr lang="en-US" sz="4000" b="1" dirty="0"/>
                <a:t> </a:t>
              </a:r>
              <a:r>
                <a:rPr lang="en-US" sz="4000" b="1" dirty="0" err="1"/>
                <a:t>đến</a:t>
              </a:r>
              <a:r>
                <a:rPr lang="en-US" sz="4000" b="1" dirty="0"/>
                <a:t> </a:t>
              </a:r>
              <a:r>
                <a:rPr lang="en-US" sz="4000" b="1" dirty="0" err="1"/>
                <a:t>bé</a:t>
              </a:r>
              <a:r>
                <a:rPr lang="en-US" sz="4000" b="1" dirty="0"/>
                <a:t>.</a:t>
              </a:r>
            </a:p>
          </p:txBody>
        </p:sp>
      </p:grpSp>
      <p:sp>
        <p:nvSpPr>
          <p:cNvPr id="13" name="Hình chữ nhật: Góc Tròn 6">
            <a:extLst>
              <a:ext uri="{FF2B5EF4-FFF2-40B4-BE49-F238E27FC236}">
                <a16:creationId xmlns:a16="http://schemas.microsoft.com/office/drawing/2014/main" xmlns="" id="{C3337297-B03D-C9A9-ED33-69D86244A590}"/>
              </a:ext>
            </a:extLst>
          </p:cNvPr>
          <p:cNvSpPr/>
          <p:nvPr/>
        </p:nvSpPr>
        <p:spPr>
          <a:xfrm>
            <a:off x="3447839" y="1949944"/>
            <a:ext cx="7747894" cy="3154717"/>
          </a:xfrm>
          <a:custGeom>
            <a:avLst/>
            <a:gdLst>
              <a:gd name="connsiteX0" fmla="*/ 0 w 7747894"/>
              <a:gd name="connsiteY0" fmla="*/ 525797 h 3154717"/>
              <a:gd name="connsiteX1" fmla="*/ 525797 w 7747894"/>
              <a:gd name="connsiteY1" fmla="*/ 0 h 3154717"/>
              <a:gd name="connsiteX2" fmla="*/ 7222097 w 7747894"/>
              <a:gd name="connsiteY2" fmla="*/ 0 h 3154717"/>
              <a:gd name="connsiteX3" fmla="*/ 7747894 w 7747894"/>
              <a:gd name="connsiteY3" fmla="*/ 525797 h 3154717"/>
              <a:gd name="connsiteX4" fmla="*/ 7747894 w 7747894"/>
              <a:gd name="connsiteY4" fmla="*/ 2628920 h 3154717"/>
              <a:gd name="connsiteX5" fmla="*/ 7222097 w 7747894"/>
              <a:gd name="connsiteY5" fmla="*/ 3154717 h 3154717"/>
              <a:gd name="connsiteX6" fmla="*/ 525797 w 7747894"/>
              <a:gd name="connsiteY6" fmla="*/ 3154717 h 3154717"/>
              <a:gd name="connsiteX7" fmla="*/ 0 w 7747894"/>
              <a:gd name="connsiteY7" fmla="*/ 2628920 h 3154717"/>
              <a:gd name="connsiteX8" fmla="*/ 0 w 7747894"/>
              <a:gd name="connsiteY8" fmla="*/ 525797 h 3154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47894" h="3154717" fill="none" extrusionOk="0">
                <a:moveTo>
                  <a:pt x="0" y="525797"/>
                </a:moveTo>
                <a:cubicBezTo>
                  <a:pt x="-57789" y="239000"/>
                  <a:pt x="226432" y="50965"/>
                  <a:pt x="525797" y="0"/>
                </a:cubicBezTo>
                <a:cubicBezTo>
                  <a:pt x="1901139" y="77600"/>
                  <a:pt x="5501654" y="-27269"/>
                  <a:pt x="7222097" y="0"/>
                </a:cubicBezTo>
                <a:cubicBezTo>
                  <a:pt x="7533019" y="-27085"/>
                  <a:pt x="7763924" y="240126"/>
                  <a:pt x="7747894" y="525797"/>
                </a:cubicBezTo>
                <a:cubicBezTo>
                  <a:pt x="7856894" y="1514311"/>
                  <a:pt x="7669685" y="1679289"/>
                  <a:pt x="7747894" y="2628920"/>
                </a:cubicBezTo>
                <a:cubicBezTo>
                  <a:pt x="7729749" y="2912212"/>
                  <a:pt x="7465343" y="3175509"/>
                  <a:pt x="7222097" y="3154717"/>
                </a:cubicBezTo>
                <a:cubicBezTo>
                  <a:pt x="5389587" y="3203894"/>
                  <a:pt x="2941199" y="3032015"/>
                  <a:pt x="525797" y="3154717"/>
                </a:cubicBezTo>
                <a:cubicBezTo>
                  <a:pt x="229731" y="3198310"/>
                  <a:pt x="-19384" y="2936000"/>
                  <a:pt x="0" y="2628920"/>
                </a:cubicBezTo>
                <a:cubicBezTo>
                  <a:pt x="47022" y="1758183"/>
                  <a:pt x="104569" y="1236347"/>
                  <a:pt x="0" y="525797"/>
                </a:cubicBezTo>
                <a:close/>
              </a:path>
              <a:path w="7747894" h="3154717" stroke="0" extrusionOk="0">
                <a:moveTo>
                  <a:pt x="0" y="525797"/>
                </a:moveTo>
                <a:cubicBezTo>
                  <a:pt x="18551" y="233287"/>
                  <a:pt x="245639" y="-683"/>
                  <a:pt x="525797" y="0"/>
                </a:cubicBezTo>
                <a:cubicBezTo>
                  <a:pt x="2005598" y="-129276"/>
                  <a:pt x="6120760" y="-77778"/>
                  <a:pt x="7222097" y="0"/>
                </a:cubicBezTo>
                <a:cubicBezTo>
                  <a:pt x="7501713" y="-34348"/>
                  <a:pt x="7747073" y="240139"/>
                  <a:pt x="7747894" y="525797"/>
                </a:cubicBezTo>
                <a:cubicBezTo>
                  <a:pt x="7829493" y="940914"/>
                  <a:pt x="7902194" y="2057816"/>
                  <a:pt x="7747894" y="2628920"/>
                </a:cubicBezTo>
                <a:cubicBezTo>
                  <a:pt x="7751979" y="2927925"/>
                  <a:pt x="7506489" y="3156755"/>
                  <a:pt x="7222097" y="3154717"/>
                </a:cubicBezTo>
                <a:cubicBezTo>
                  <a:pt x="6539515" y="3198937"/>
                  <a:pt x="2548185" y="3125335"/>
                  <a:pt x="525797" y="3154717"/>
                </a:cubicBezTo>
                <a:cubicBezTo>
                  <a:pt x="230465" y="3135730"/>
                  <a:pt x="-14670" y="2915919"/>
                  <a:pt x="0" y="2628920"/>
                </a:cubicBezTo>
                <a:cubicBezTo>
                  <a:pt x="-159954" y="1725415"/>
                  <a:pt x="22140" y="1323757"/>
                  <a:pt x="0" y="525797"/>
                </a:cubicBezTo>
                <a:close/>
              </a:path>
            </a:pathLst>
          </a:custGeom>
          <a:solidFill>
            <a:srgbClr val="FFF3FC"/>
          </a:solidFill>
          <a:ln w="28575">
            <a:solidFill>
              <a:srgbClr val="FA6689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sz="1050" dirty="0"/>
          </a:p>
          <a:p>
            <a:pPr algn="ctr">
              <a:lnSpc>
                <a:spcPct val="120000"/>
              </a:lnSpc>
            </a:pPr>
            <a:r>
              <a:rPr lang="en-US" sz="3100" dirty="0" err="1"/>
              <a:t>Sắp</a:t>
            </a:r>
            <a:r>
              <a:rPr lang="en-US" sz="3100" dirty="0"/>
              <a:t> </a:t>
            </a:r>
            <a:r>
              <a:rPr lang="en-US" sz="3100" dirty="0" err="1"/>
              <a:t>xếp</a:t>
            </a:r>
            <a:r>
              <a:rPr lang="en-US" sz="3100" dirty="0"/>
              <a:t> </a:t>
            </a:r>
            <a:r>
              <a:rPr lang="en-US" sz="3100" dirty="0" err="1"/>
              <a:t>các</a:t>
            </a:r>
            <a:r>
              <a:rPr lang="en-US" sz="3100" dirty="0"/>
              <a:t> </a:t>
            </a:r>
            <a:r>
              <a:rPr lang="en-US" sz="3100" dirty="0" err="1"/>
              <a:t>số</a:t>
            </a:r>
            <a:r>
              <a:rPr lang="en-US" sz="3100" dirty="0"/>
              <a:t> </a:t>
            </a:r>
            <a:r>
              <a:rPr lang="en-US" sz="3100" dirty="0" err="1"/>
              <a:t>theo</a:t>
            </a:r>
            <a:r>
              <a:rPr lang="en-US" sz="3100" dirty="0"/>
              <a:t> </a:t>
            </a:r>
            <a:r>
              <a:rPr lang="en-US" sz="3100" dirty="0" err="1"/>
              <a:t>thứ</a:t>
            </a:r>
            <a:r>
              <a:rPr lang="en-US" sz="3100" dirty="0"/>
              <a:t> </a:t>
            </a:r>
            <a:r>
              <a:rPr lang="en-US" sz="3100" dirty="0" err="1"/>
              <a:t>tự</a:t>
            </a:r>
            <a:r>
              <a:rPr lang="en-US" sz="3100" dirty="0"/>
              <a:t> </a:t>
            </a:r>
            <a:r>
              <a:rPr lang="en-US" sz="3100" dirty="0" err="1"/>
              <a:t>từ</a:t>
            </a:r>
            <a:r>
              <a:rPr lang="en-US" sz="3100" dirty="0"/>
              <a:t> </a:t>
            </a:r>
            <a:r>
              <a:rPr lang="en-US" sz="3100" b="1" dirty="0" err="1"/>
              <a:t>lớn</a:t>
            </a:r>
            <a:r>
              <a:rPr lang="en-US" sz="3100" dirty="0"/>
              <a:t> </a:t>
            </a:r>
            <a:r>
              <a:rPr lang="en-US" sz="3100" dirty="0" err="1"/>
              <a:t>đến</a:t>
            </a:r>
            <a:r>
              <a:rPr lang="en-US" sz="3100" dirty="0"/>
              <a:t> </a:t>
            </a:r>
            <a:r>
              <a:rPr lang="en-US" sz="3100" b="1" dirty="0" err="1"/>
              <a:t>bé</a:t>
            </a:r>
            <a:r>
              <a:rPr lang="en-US" sz="3100" dirty="0"/>
              <a:t>:</a:t>
            </a:r>
          </a:p>
          <a:p>
            <a:pPr marL="285750" indent="-285750" algn="just">
              <a:lnSpc>
                <a:spcPct val="120000"/>
              </a:lnSpc>
              <a:buFontTx/>
              <a:buChar char="-"/>
            </a:pPr>
            <a:r>
              <a:rPr lang="en-US" sz="3000" dirty="0" err="1"/>
              <a:t>Số</a:t>
            </a:r>
            <a:r>
              <a:rPr lang="en-US" sz="3000" dirty="0"/>
              <a:t> </a:t>
            </a:r>
            <a:r>
              <a:rPr lang="en-US" sz="3000" dirty="0" err="1"/>
              <a:t>đầu</a:t>
            </a:r>
            <a:r>
              <a:rPr lang="en-US" sz="3000" dirty="0"/>
              <a:t> </a:t>
            </a:r>
            <a:r>
              <a:rPr lang="en-US" sz="3000" dirty="0" err="1"/>
              <a:t>tiên</a:t>
            </a:r>
            <a:r>
              <a:rPr lang="en-US" sz="3000" dirty="0"/>
              <a:t> </a:t>
            </a:r>
            <a:r>
              <a:rPr lang="en-US" sz="3000" dirty="0" err="1"/>
              <a:t>bên</a:t>
            </a:r>
            <a:r>
              <a:rPr lang="en-US" sz="3000" dirty="0"/>
              <a:t> </a:t>
            </a:r>
            <a:r>
              <a:rPr lang="en-US" sz="3000" dirty="0" err="1"/>
              <a:t>trái</a:t>
            </a:r>
            <a:r>
              <a:rPr lang="en-US" sz="3000" dirty="0"/>
              <a:t>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số</a:t>
            </a:r>
            <a:r>
              <a:rPr lang="en-US" sz="3000" dirty="0"/>
              <a:t> </a:t>
            </a:r>
            <a:r>
              <a:rPr lang="en-US" sz="3000" dirty="0" err="1"/>
              <a:t>lớn</a:t>
            </a:r>
            <a:r>
              <a:rPr lang="en-US" sz="3000" dirty="0"/>
              <a:t> </a:t>
            </a:r>
            <a:r>
              <a:rPr lang="en-US" sz="3000" dirty="0" err="1"/>
              <a:t>nhất</a:t>
            </a:r>
            <a:r>
              <a:rPr lang="en-US" sz="3000" dirty="0"/>
              <a:t>.</a:t>
            </a:r>
          </a:p>
          <a:p>
            <a:pPr marL="285750" indent="-285750" algn="just">
              <a:lnSpc>
                <a:spcPct val="120000"/>
              </a:lnSpc>
              <a:buFontTx/>
              <a:buChar char="-"/>
            </a:pPr>
            <a:r>
              <a:rPr lang="en-US" sz="3000" dirty="0" err="1"/>
              <a:t>Số</a:t>
            </a:r>
            <a:r>
              <a:rPr lang="en-US" sz="3000" dirty="0"/>
              <a:t> </a:t>
            </a:r>
            <a:r>
              <a:rPr lang="en-US" sz="3000" dirty="0" err="1"/>
              <a:t>đầu</a:t>
            </a:r>
            <a:r>
              <a:rPr lang="en-US" sz="3000" dirty="0"/>
              <a:t> </a:t>
            </a:r>
            <a:r>
              <a:rPr lang="en-US" sz="3000" dirty="0" err="1"/>
              <a:t>tiên</a:t>
            </a:r>
            <a:r>
              <a:rPr lang="en-US" sz="3000" dirty="0"/>
              <a:t> </a:t>
            </a:r>
            <a:r>
              <a:rPr lang="en-US" sz="3000" dirty="0" err="1"/>
              <a:t>bên</a:t>
            </a:r>
            <a:r>
              <a:rPr lang="en-US" sz="3000" dirty="0"/>
              <a:t> </a:t>
            </a:r>
            <a:r>
              <a:rPr lang="en-US" sz="3000" dirty="0" err="1"/>
              <a:t>phải</a:t>
            </a:r>
            <a:r>
              <a:rPr lang="en-US" sz="3000" dirty="0"/>
              <a:t>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số</a:t>
            </a:r>
            <a:r>
              <a:rPr lang="en-US" sz="3000" dirty="0"/>
              <a:t> </a:t>
            </a:r>
            <a:r>
              <a:rPr lang="en-US" sz="3000" dirty="0" err="1"/>
              <a:t>bé</a:t>
            </a:r>
            <a:r>
              <a:rPr lang="en-US" sz="3000" dirty="0"/>
              <a:t> </a:t>
            </a:r>
            <a:r>
              <a:rPr lang="en-US" sz="3000" dirty="0" err="1"/>
              <a:t>nhất</a:t>
            </a:r>
            <a:r>
              <a:rPr lang="en-US" sz="3000" dirty="0"/>
              <a:t>.</a:t>
            </a:r>
          </a:p>
          <a:p>
            <a:pPr marL="285750" indent="-285750" algn="just">
              <a:lnSpc>
                <a:spcPct val="120000"/>
              </a:lnSpc>
              <a:buFontTx/>
              <a:buChar char="-"/>
            </a:pPr>
            <a:r>
              <a:rPr lang="en-US" sz="3000" dirty="0" err="1"/>
              <a:t>Các</a:t>
            </a:r>
            <a:r>
              <a:rPr lang="en-US" sz="3000" dirty="0"/>
              <a:t> </a:t>
            </a:r>
            <a:r>
              <a:rPr lang="en-US" sz="3000" dirty="0" err="1"/>
              <a:t>số</a:t>
            </a:r>
            <a:r>
              <a:rPr lang="en-US" sz="3000" dirty="0"/>
              <a:t> </a:t>
            </a:r>
            <a:r>
              <a:rPr lang="en-US" sz="3000" dirty="0" err="1"/>
              <a:t>còn</a:t>
            </a:r>
            <a:r>
              <a:rPr lang="en-US" sz="3000" dirty="0"/>
              <a:t> </a:t>
            </a:r>
            <a:r>
              <a:rPr lang="en-US" sz="3000" dirty="0" err="1"/>
              <a:t>lại</a:t>
            </a:r>
            <a:r>
              <a:rPr lang="en-US" sz="3000" dirty="0"/>
              <a:t> </a:t>
            </a:r>
            <a:r>
              <a:rPr lang="en-US" sz="3000" dirty="0" err="1"/>
              <a:t>viết</a:t>
            </a:r>
            <a:r>
              <a:rPr lang="en-US" sz="3000" dirty="0"/>
              <a:t> </a:t>
            </a:r>
            <a:r>
              <a:rPr lang="en-US" sz="3000" dirty="0" err="1"/>
              <a:t>vào</a:t>
            </a:r>
            <a:r>
              <a:rPr lang="en-US" sz="3000" dirty="0"/>
              <a:t> </a:t>
            </a:r>
            <a:r>
              <a:rPr lang="en-US" sz="3000" dirty="0" err="1"/>
              <a:t>giữa</a:t>
            </a:r>
            <a:r>
              <a:rPr lang="en-US" sz="3000" dirty="0"/>
              <a:t>, </a:t>
            </a:r>
            <a:r>
              <a:rPr lang="en-US" sz="3000" dirty="0" err="1"/>
              <a:t>số</a:t>
            </a:r>
            <a:r>
              <a:rPr lang="en-US" sz="3000" dirty="0"/>
              <a:t> </a:t>
            </a:r>
            <a:r>
              <a:rPr lang="en-US" sz="3000" dirty="0" err="1"/>
              <a:t>lớn</a:t>
            </a:r>
            <a:endParaRPr lang="en-US" sz="3000" dirty="0"/>
          </a:p>
          <a:p>
            <a:pPr algn="just">
              <a:lnSpc>
                <a:spcPct val="120000"/>
              </a:lnSpc>
            </a:pPr>
            <a:r>
              <a:rPr lang="en-US" sz="3000" dirty="0" err="1"/>
              <a:t>hơn</a:t>
            </a:r>
            <a:r>
              <a:rPr lang="en-US" sz="3000" dirty="0"/>
              <a:t> </a:t>
            </a:r>
            <a:r>
              <a:rPr lang="en-US" sz="3000" dirty="0" err="1"/>
              <a:t>viết</a:t>
            </a:r>
            <a:r>
              <a:rPr lang="en-US" sz="3000" dirty="0"/>
              <a:t> ở </a:t>
            </a:r>
            <a:r>
              <a:rPr lang="en-US" sz="3000" dirty="0" err="1"/>
              <a:t>bên</a:t>
            </a:r>
            <a:r>
              <a:rPr lang="en-US" sz="3000" dirty="0"/>
              <a:t> </a:t>
            </a:r>
            <a:r>
              <a:rPr lang="en-US" sz="3000" dirty="0" err="1"/>
              <a:t>trái</a:t>
            </a:r>
            <a:r>
              <a:rPr lang="en-US" sz="3000" dirty="0"/>
              <a:t>.</a:t>
            </a:r>
          </a:p>
        </p:txBody>
      </p:sp>
      <p:pic>
        <p:nvPicPr>
          <p:cNvPr id="12" name="Picture 11" descr="A cartoon of a child wearing a chef hat&#10;&#10;Description automatically generated">
            <a:extLst>
              <a:ext uri="{FF2B5EF4-FFF2-40B4-BE49-F238E27FC236}">
                <a16:creationId xmlns:a16="http://schemas.microsoft.com/office/drawing/2014/main" xmlns="" id="{99E43E46-E1EE-7938-18BF-5B1FB9DA9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60" b="90536" l="9710" r="89912">
                        <a14:foregroundMark x1="45397" y1="89274" x2="56620" y2="90221"/>
                        <a14:foregroundMark x1="47541" y1="8517" x2="49054" y2="14826"/>
                        <a14:foregroundMark x1="59773" y1="90536" x2="58512" y2="87066"/>
                        <a14:backgroundMark x1="76545" y1="54890" x2="88398" y2="58675"/>
                        <a14:backgroundMark x1="27995" y1="64984" x2="20681" y2="70189"/>
                        <a14:backgroundMark x1="39596" y1="74763" x2="38335" y2="74290"/>
                        <a14:backgroundMark x1="61034" y1="73028" x2="61791" y2="73028"/>
                        <a14:backgroundMark x1="63934" y1="70662" x2="63934" y2="70662"/>
                        <a14:backgroundMark x1="64439" y1="69716" x2="64439" y2="69716"/>
                        <a14:backgroundMark x1="34678" y1="72397" x2="34048" y2="70978"/>
                        <a14:backgroundMark x1="30769" y1="61830" x2="28878" y2="65142"/>
                        <a14:backgroundMark x1="30265" y1="61041" x2="28752" y2="6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833" y="2529928"/>
            <a:ext cx="3945885" cy="3154717"/>
          </a:xfrm>
          <a:prstGeom prst="rect">
            <a:avLst/>
          </a:prstGeom>
        </p:spPr>
      </p:pic>
      <p:grpSp>
        <p:nvGrpSpPr>
          <p:cNvPr id="15" name="Nhóm 23">
            <a:extLst>
              <a:ext uri="{FF2B5EF4-FFF2-40B4-BE49-F238E27FC236}">
                <a16:creationId xmlns:a16="http://schemas.microsoft.com/office/drawing/2014/main" xmlns="" id="{01CE102F-E7B2-A2E5-D28F-E6950EA2A704}"/>
              </a:ext>
            </a:extLst>
          </p:cNvPr>
          <p:cNvGrpSpPr/>
          <p:nvPr/>
        </p:nvGrpSpPr>
        <p:grpSpPr>
          <a:xfrm rot="21443223">
            <a:off x="3459682" y="2059342"/>
            <a:ext cx="3321929" cy="595315"/>
            <a:chOff x="3666356" y="4573199"/>
            <a:chExt cx="4280542" cy="1381474"/>
          </a:xfrm>
        </p:grpSpPr>
        <p:sp>
          <p:nvSpPr>
            <p:cNvPr id="18" name="TextBox 67">
              <a:extLst>
                <a:ext uri="{FF2B5EF4-FFF2-40B4-BE49-F238E27FC236}">
                  <a16:creationId xmlns:a16="http://schemas.microsoft.com/office/drawing/2014/main" xmlns="" id="{DE7C6E86-32AF-BB45-5F79-66EFA6D507B3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000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CÙNG NHẮC LẠI</a:t>
              </a:r>
            </a:p>
          </p:txBody>
        </p:sp>
        <p:sp>
          <p:nvSpPr>
            <p:cNvPr id="19" name="TextBox 67">
              <a:extLst>
                <a:ext uri="{FF2B5EF4-FFF2-40B4-BE49-F238E27FC236}">
                  <a16:creationId xmlns:a16="http://schemas.microsoft.com/office/drawing/2014/main" xmlns="" id="{9854F411-7C32-8711-F185-9F7F89EBF299}"/>
                </a:ext>
              </a:extLst>
            </p:cNvPr>
            <p:cNvSpPr txBox="1"/>
            <p:nvPr/>
          </p:nvSpPr>
          <p:spPr>
            <a:xfrm>
              <a:off x="3666356" y="4573199"/>
              <a:ext cx="4280542" cy="1381474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600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CÙNG NHẮC LẠI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02023F9B-6D4C-64A6-FDAB-36A9BAE9511B}"/>
              </a:ext>
            </a:extLst>
          </p:cNvPr>
          <p:cNvGrpSpPr/>
          <p:nvPr/>
        </p:nvGrpSpPr>
        <p:grpSpPr>
          <a:xfrm>
            <a:off x="-224628" y="3126547"/>
            <a:ext cx="11783813" cy="3748812"/>
            <a:chOff x="-224628" y="3126547"/>
            <a:chExt cx="11783813" cy="3748812"/>
          </a:xfrm>
        </p:grpSpPr>
        <p:pic>
          <p:nvPicPr>
            <p:cNvPr id="37" name="Picture 36" descr="A cartoon of a child and child&#10;&#10;Description automatically generated">
              <a:extLst>
                <a:ext uri="{FF2B5EF4-FFF2-40B4-BE49-F238E27FC236}">
                  <a16:creationId xmlns:a16="http://schemas.microsoft.com/office/drawing/2014/main" xmlns="" id="{53C4E2D9-0F38-95E4-ED3A-63A737065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37" b="91798" l="9836" r="89912">
                          <a14:foregroundMark x1="21185" y1="45268" x2="32030" y2="52050"/>
                          <a14:foregroundMark x1="38966" y1="81546" x2="40605" y2="77129"/>
                          <a14:foregroundMark x1="39344" y1="91009" x2="39975" y2="87697"/>
                          <a14:foregroundMark x1="35435" y1="91798" x2="36066" y2="85331"/>
                          <a14:foregroundMark x1="63178" y1="68927" x2="64439" y2="74132"/>
                          <a14:backgroundMark x1="41614" y1="20978" x2="48424" y2="14984"/>
                          <a14:backgroundMark x1="35687" y1="22713" x2="54098" y2="19558"/>
                          <a14:backgroundMark x1="27743" y1="16404" x2="46910" y2="26656"/>
                          <a14:backgroundMark x1="46910" y1="26656" x2="48298" y2="29811"/>
                          <a14:backgroundMark x1="25095" y1="24763" x2="38588" y2="27760"/>
                          <a14:backgroundMark x1="22825" y1="28864" x2="27238" y2="25868"/>
                          <a14:backgroundMark x1="50315" y1="26341" x2="49559" y2="32808"/>
                          <a14:backgroundMark x1="50063" y1="29495" x2="58638" y2="21924"/>
                          <a14:backgroundMark x1="58638" y1="21924" x2="70870" y2="16562"/>
                          <a14:backgroundMark x1="72257" y1="15773" x2="81084" y2="20505"/>
                          <a14:backgroundMark x1="52081" y1="57098" x2="51450" y2="74132"/>
                          <a14:backgroundMark x1="51450" y1="74132" x2="51702" y2="74448"/>
                          <a14:backgroundMark x1="51955" y1="54416" x2="52585" y2="58360"/>
                          <a14:backgroundMark x1="21690" y1="38801" x2="21816" y2="38013"/>
                          <a14:backgroundMark x1="16393" y1="46372" x2="16393" y2="46372"/>
                          <a14:backgroundMark x1="16646" y1="46530" x2="16646" y2="46530"/>
                          <a14:backgroundMark x1="16898" y1="47161" x2="16898" y2="47161"/>
                          <a14:backgroundMark x1="19420" y1="43691" x2="19546" y2="42587"/>
                          <a14:backgroundMark x1="19294" y1="43060" x2="19294" y2="41798"/>
                          <a14:backgroundMark x1="50946" y1="39274" x2="50946" y2="39590"/>
                          <a14:backgroundMark x1="50946" y1="45268" x2="51072" y2="46057"/>
                          <a14:backgroundMark x1="51324" y1="46057" x2="51450" y2="46845"/>
                          <a14:backgroundMark x1="51576" y1="46372" x2="51576" y2="46845"/>
                          <a14:backgroundMark x1="16267" y1="45899" x2="16267" y2="45899"/>
                          <a14:backgroundMark x1="17402" y1="47634" x2="17402" y2="47634"/>
                          <a14:backgroundMark x1="19294" y1="44637" x2="19294" y2="446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24628" y="3126547"/>
              <a:ext cx="4688972" cy="374881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91A54C9-B13D-A9BE-91B9-8BA2FEB292C8}"/>
                </a:ext>
              </a:extLst>
            </p:cNvPr>
            <p:cNvSpPr txBox="1"/>
            <p:nvPr/>
          </p:nvSpPr>
          <p:spPr>
            <a:xfrm>
              <a:off x="3861103" y="5253516"/>
              <a:ext cx="76980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>
                  <a:ln>
                    <a:solidFill>
                      <a:srgbClr val="002060"/>
                    </a:solidFill>
                  </a:ln>
                  <a:solidFill>
                    <a:srgbClr val="71F781"/>
                  </a:solidFill>
                  <a:latin typeface="SVN-Apple" panose="02040603050506020204" pitchFamily="18" charset="0"/>
                </a:rPr>
                <a:t>TRÌNH BÀY TRƯỚC LỚP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4907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chairs and a table&#10;&#10;Description automatically generated">
            <a:extLst>
              <a:ext uri="{FF2B5EF4-FFF2-40B4-BE49-F238E27FC236}">
                <a16:creationId xmlns:a16="http://schemas.microsoft.com/office/drawing/2014/main" xmlns="" id="{1FA80E69-56B6-56EF-E786-4CA7B5D88F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xmlns="" id="{FE60A64D-E9AD-B48F-2514-A7E1A9326628}"/>
              </a:ext>
            </a:extLst>
          </p:cNvPr>
          <p:cNvSpPr/>
          <p:nvPr/>
        </p:nvSpPr>
        <p:spPr>
          <a:xfrm>
            <a:off x="301854" y="231873"/>
            <a:ext cx="11588271" cy="6458992"/>
          </a:xfrm>
          <a:custGeom>
            <a:avLst/>
            <a:gdLst>
              <a:gd name="connsiteX0" fmla="*/ 0 w 11588271"/>
              <a:gd name="connsiteY0" fmla="*/ 1076520 h 6458992"/>
              <a:gd name="connsiteX1" fmla="*/ 1076520 w 11588271"/>
              <a:gd name="connsiteY1" fmla="*/ 0 h 6458992"/>
              <a:gd name="connsiteX2" fmla="*/ 10511751 w 11588271"/>
              <a:gd name="connsiteY2" fmla="*/ 0 h 6458992"/>
              <a:gd name="connsiteX3" fmla="*/ 11588271 w 11588271"/>
              <a:gd name="connsiteY3" fmla="*/ 1076520 h 6458992"/>
              <a:gd name="connsiteX4" fmla="*/ 11588271 w 11588271"/>
              <a:gd name="connsiteY4" fmla="*/ 5382472 h 6458992"/>
              <a:gd name="connsiteX5" fmla="*/ 10511751 w 11588271"/>
              <a:gd name="connsiteY5" fmla="*/ 6458992 h 6458992"/>
              <a:gd name="connsiteX6" fmla="*/ 1076520 w 11588271"/>
              <a:gd name="connsiteY6" fmla="*/ 6458992 h 6458992"/>
              <a:gd name="connsiteX7" fmla="*/ 0 w 11588271"/>
              <a:gd name="connsiteY7" fmla="*/ 5382472 h 6458992"/>
              <a:gd name="connsiteX8" fmla="*/ 0 w 11588271"/>
              <a:gd name="connsiteY8" fmla="*/ 1076520 h 645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271" h="6458992" fill="none" extrusionOk="0">
                <a:moveTo>
                  <a:pt x="0" y="1076520"/>
                </a:moveTo>
                <a:cubicBezTo>
                  <a:pt x="-19290" y="483173"/>
                  <a:pt x="470845" y="63197"/>
                  <a:pt x="1076520" y="0"/>
                </a:cubicBezTo>
                <a:cubicBezTo>
                  <a:pt x="3069800" y="77600"/>
                  <a:pt x="7688060" y="-27269"/>
                  <a:pt x="10511751" y="0"/>
                </a:cubicBezTo>
                <a:cubicBezTo>
                  <a:pt x="11115031" y="-11521"/>
                  <a:pt x="11629081" y="493988"/>
                  <a:pt x="11588271" y="1076520"/>
                </a:cubicBezTo>
                <a:cubicBezTo>
                  <a:pt x="11697271" y="1525097"/>
                  <a:pt x="11510062" y="4090502"/>
                  <a:pt x="11588271" y="5382472"/>
                </a:cubicBezTo>
                <a:cubicBezTo>
                  <a:pt x="11526081" y="5952690"/>
                  <a:pt x="11030157" y="6492572"/>
                  <a:pt x="10511751" y="6458992"/>
                </a:cubicBezTo>
                <a:cubicBezTo>
                  <a:pt x="6111798" y="6508169"/>
                  <a:pt x="5178789" y="6336290"/>
                  <a:pt x="1076520" y="6458992"/>
                </a:cubicBezTo>
                <a:cubicBezTo>
                  <a:pt x="481006" y="6466424"/>
                  <a:pt x="-8773" y="5984571"/>
                  <a:pt x="0" y="5382472"/>
                </a:cubicBezTo>
                <a:cubicBezTo>
                  <a:pt x="47022" y="4327408"/>
                  <a:pt x="104569" y="2458354"/>
                  <a:pt x="0" y="1076520"/>
                </a:cubicBezTo>
                <a:close/>
              </a:path>
              <a:path w="11588271" h="6458992" stroke="0" extrusionOk="0">
                <a:moveTo>
                  <a:pt x="0" y="1076520"/>
                </a:moveTo>
                <a:cubicBezTo>
                  <a:pt x="15586" y="480193"/>
                  <a:pt x="598814" y="-7796"/>
                  <a:pt x="1076520" y="0"/>
                </a:cubicBezTo>
                <a:cubicBezTo>
                  <a:pt x="3880764" y="-129276"/>
                  <a:pt x="6023874" y="-77778"/>
                  <a:pt x="10511751" y="0"/>
                </a:cubicBezTo>
                <a:cubicBezTo>
                  <a:pt x="11080555" y="-82066"/>
                  <a:pt x="11568877" y="593805"/>
                  <a:pt x="11588271" y="1076520"/>
                </a:cubicBezTo>
                <a:cubicBezTo>
                  <a:pt x="11669870" y="2525901"/>
                  <a:pt x="11742571" y="4763223"/>
                  <a:pt x="11588271" y="5382472"/>
                </a:cubicBezTo>
                <a:cubicBezTo>
                  <a:pt x="11634273" y="6074033"/>
                  <a:pt x="11080144" y="6467880"/>
                  <a:pt x="10511751" y="6458992"/>
                </a:cubicBezTo>
                <a:cubicBezTo>
                  <a:pt x="6966835" y="6503212"/>
                  <a:pt x="5320240" y="6429610"/>
                  <a:pt x="1076520" y="6458992"/>
                </a:cubicBezTo>
                <a:cubicBezTo>
                  <a:pt x="477852" y="6443156"/>
                  <a:pt x="-23842" y="5971508"/>
                  <a:pt x="0" y="5382472"/>
                </a:cubicBezTo>
                <a:cubicBezTo>
                  <a:pt x="-159954" y="4345867"/>
                  <a:pt x="22140" y="2454902"/>
                  <a:pt x="0" y="107652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Nhóm 14">
            <a:extLst>
              <a:ext uri="{FF2B5EF4-FFF2-40B4-BE49-F238E27FC236}">
                <a16:creationId xmlns:a16="http://schemas.microsoft.com/office/drawing/2014/main" xmlns="" id="{D19E13DF-7282-FB98-A476-6F97E2940785}"/>
              </a:ext>
            </a:extLst>
          </p:cNvPr>
          <p:cNvGrpSpPr/>
          <p:nvPr/>
        </p:nvGrpSpPr>
        <p:grpSpPr>
          <a:xfrm>
            <a:off x="753432" y="552821"/>
            <a:ext cx="10685113" cy="1331189"/>
            <a:chOff x="890133" y="603778"/>
            <a:chExt cx="10464134" cy="1331189"/>
          </a:xfrm>
        </p:grpSpPr>
        <p:grpSp>
          <p:nvGrpSpPr>
            <p:cNvPr id="5" name="Nhóm 15">
              <a:extLst>
                <a:ext uri="{FF2B5EF4-FFF2-40B4-BE49-F238E27FC236}">
                  <a16:creationId xmlns:a16="http://schemas.microsoft.com/office/drawing/2014/main" xmlns="" id="{663A5591-BFD9-423C-E753-0133D165B728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63690"/>
              <a:chOff x="890133" y="603778"/>
              <a:chExt cx="640080" cy="663690"/>
            </a:xfrm>
          </p:grpSpPr>
          <p:sp>
            <p:nvSpPr>
              <p:cNvPr id="7" name="Oval 22">
                <a:extLst>
                  <a:ext uri="{FF2B5EF4-FFF2-40B4-BE49-F238E27FC236}">
                    <a16:creationId xmlns:a16="http://schemas.microsoft.com/office/drawing/2014/main" xmlns="" id="{5DCD5CF4-DF8F-CF1B-BD80-25043648D31D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2800" dirty="0"/>
              </a:p>
            </p:txBody>
          </p:sp>
          <p:sp>
            <p:nvSpPr>
              <p:cNvPr id="8" name="TextBox 23">
                <a:extLst>
                  <a:ext uri="{FF2B5EF4-FFF2-40B4-BE49-F238E27FC236}">
                    <a16:creationId xmlns:a16="http://schemas.microsoft.com/office/drawing/2014/main" xmlns="" id="{73647FB3-9864-B545-C3DE-33678F895AFF}"/>
                  </a:ext>
                </a:extLst>
              </p:cNvPr>
              <p:cNvSpPr txBox="1"/>
              <p:nvPr/>
            </p:nvSpPr>
            <p:spPr>
              <a:xfrm>
                <a:off x="903833" y="621137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chemeClr val="bg1"/>
                    </a:solidFill>
                    <a:latin typeface="iCiel Pony" panose="02000000000000000000" pitchFamily="2" charset="0"/>
                  </a:rPr>
                  <a:t>4</a:t>
                </a:r>
                <a:endParaRPr lang="vi-VN" sz="3600" dirty="0">
                  <a:solidFill>
                    <a:schemeClr val="bg1"/>
                  </a:solidFill>
                  <a:latin typeface="iCiel Pony" panose="02000000000000000000" pitchFamily="2" charset="0"/>
                </a:endParaRPr>
              </a:p>
            </p:txBody>
          </p:sp>
        </p:grp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xmlns="" id="{71445757-8DD0-5D4D-9962-BAC2CEFA731F}"/>
                </a:ext>
              </a:extLst>
            </p:cNvPr>
            <p:cNvSpPr txBox="1"/>
            <p:nvPr/>
          </p:nvSpPr>
          <p:spPr>
            <a:xfrm>
              <a:off x="1552651" y="611528"/>
              <a:ext cx="98016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/>
                <a:t>Sắp</a:t>
              </a:r>
              <a:r>
                <a:rPr lang="en-US" sz="4000" b="1" dirty="0"/>
                <a:t> </a:t>
              </a:r>
              <a:r>
                <a:rPr lang="en-US" sz="4000" b="1" dirty="0" err="1"/>
                <a:t>xếp</a:t>
              </a:r>
              <a:r>
                <a:rPr lang="en-US" sz="4000" b="1" dirty="0"/>
                <a:t> </a:t>
              </a:r>
              <a:r>
                <a:rPr lang="en-US" sz="4000" b="1" dirty="0" err="1"/>
                <a:t>các</a:t>
              </a:r>
              <a:r>
                <a:rPr lang="en-US" sz="4000" b="1" dirty="0"/>
                <a:t> </a:t>
              </a:r>
              <a:r>
                <a:rPr lang="en-US" sz="4000" b="1" dirty="0" err="1"/>
                <a:t>số</a:t>
              </a:r>
              <a:r>
                <a:rPr lang="en-US" sz="4000" b="1" dirty="0"/>
                <a:t> 7 659; 985; 2 007 659; 7 660 </a:t>
              </a:r>
              <a:r>
                <a:rPr lang="en-US" sz="4000" b="1" dirty="0" err="1"/>
                <a:t>theo</a:t>
              </a:r>
              <a:r>
                <a:rPr lang="en-US" sz="4000" b="1" dirty="0"/>
                <a:t> </a:t>
              </a:r>
              <a:r>
                <a:rPr lang="en-US" sz="4000" b="1" dirty="0" err="1"/>
                <a:t>thứ</a:t>
              </a:r>
              <a:r>
                <a:rPr lang="en-US" sz="4000" b="1" dirty="0"/>
                <a:t> </a:t>
              </a:r>
              <a:r>
                <a:rPr lang="en-US" sz="4000" b="1" dirty="0" err="1"/>
                <a:t>tự</a:t>
              </a:r>
              <a:r>
                <a:rPr lang="en-US" sz="4000" b="1" dirty="0"/>
                <a:t> </a:t>
              </a:r>
              <a:r>
                <a:rPr lang="en-US" sz="4000" b="1" dirty="0" err="1"/>
                <a:t>từ</a:t>
              </a:r>
              <a:r>
                <a:rPr lang="en-US" sz="4000" b="1" dirty="0"/>
                <a:t> </a:t>
              </a:r>
              <a:r>
                <a:rPr lang="en-US" sz="4000" b="1" dirty="0" err="1"/>
                <a:t>lớn</a:t>
              </a:r>
              <a:r>
                <a:rPr lang="en-US" sz="4000" b="1" dirty="0"/>
                <a:t> </a:t>
              </a:r>
              <a:r>
                <a:rPr lang="en-US" sz="4000" b="1" dirty="0" err="1"/>
                <a:t>đến</a:t>
              </a:r>
              <a:r>
                <a:rPr lang="en-US" sz="4000" b="1" dirty="0"/>
                <a:t> </a:t>
              </a:r>
              <a:r>
                <a:rPr lang="en-US" sz="4000" b="1" dirty="0" err="1"/>
                <a:t>bé</a:t>
              </a:r>
              <a:r>
                <a:rPr lang="en-US" sz="4000" b="1" dirty="0"/>
                <a:t>.</a:t>
              </a:r>
            </a:p>
          </p:txBody>
        </p:sp>
      </p:grpSp>
      <p:sp>
        <p:nvSpPr>
          <p:cNvPr id="13" name="Hình chữ nhật: Góc Tròn 6">
            <a:extLst>
              <a:ext uri="{FF2B5EF4-FFF2-40B4-BE49-F238E27FC236}">
                <a16:creationId xmlns:a16="http://schemas.microsoft.com/office/drawing/2014/main" xmlns="" id="{C3337297-B03D-C9A9-ED33-69D86244A590}"/>
              </a:ext>
            </a:extLst>
          </p:cNvPr>
          <p:cNvSpPr/>
          <p:nvPr/>
        </p:nvSpPr>
        <p:spPr>
          <a:xfrm>
            <a:off x="647986" y="2139902"/>
            <a:ext cx="7936154" cy="873569"/>
          </a:xfrm>
          <a:custGeom>
            <a:avLst/>
            <a:gdLst>
              <a:gd name="connsiteX0" fmla="*/ 0 w 7936154"/>
              <a:gd name="connsiteY0" fmla="*/ 145598 h 873569"/>
              <a:gd name="connsiteX1" fmla="*/ 145598 w 7936154"/>
              <a:gd name="connsiteY1" fmla="*/ 0 h 873569"/>
              <a:gd name="connsiteX2" fmla="*/ 7790556 w 7936154"/>
              <a:gd name="connsiteY2" fmla="*/ 0 h 873569"/>
              <a:gd name="connsiteX3" fmla="*/ 7936154 w 7936154"/>
              <a:gd name="connsiteY3" fmla="*/ 145598 h 873569"/>
              <a:gd name="connsiteX4" fmla="*/ 7936154 w 7936154"/>
              <a:gd name="connsiteY4" fmla="*/ 727971 h 873569"/>
              <a:gd name="connsiteX5" fmla="*/ 7790556 w 7936154"/>
              <a:gd name="connsiteY5" fmla="*/ 873569 h 873569"/>
              <a:gd name="connsiteX6" fmla="*/ 145598 w 7936154"/>
              <a:gd name="connsiteY6" fmla="*/ 873569 h 873569"/>
              <a:gd name="connsiteX7" fmla="*/ 0 w 7936154"/>
              <a:gd name="connsiteY7" fmla="*/ 727971 h 873569"/>
              <a:gd name="connsiteX8" fmla="*/ 0 w 7936154"/>
              <a:gd name="connsiteY8" fmla="*/ 145598 h 873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36154" h="873569" fill="none" extrusionOk="0">
                <a:moveTo>
                  <a:pt x="0" y="145598"/>
                </a:moveTo>
                <a:cubicBezTo>
                  <a:pt x="-11442" y="65897"/>
                  <a:pt x="64054" y="6430"/>
                  <a:pt x="145598" y="0"/>
                </a:cubicBezTo>
                <a:cubicBezTo>
                  <a:pt x="3352810" y="77600"/>
                  <a:pt x="4545782" y="-27269"/>
                  <a:pt x="7790556" y="0"/>
                </a:cubicBezTo>
                <a:cubicBezTo>
                  <a:pt x="7875964" y="-6591"/>
                  <a:pt x="7939172" y="66075"/>
                  <a:pt x="7936154" y="145598"/>
                </a:cubicBezTo>
                <a:cubicBezTo>
                  <a:pt x="7942747" y="354291"/>
                  <a:pt x="7940863" y="522965"/>
                  <a:pt x="7936154" y="727971"/>
                </a:cubicBezTo>
                <a:cubicBezTo>
                  <a:pt x="7923510" y="803437"/>
                  <a:pt x="7862539" y="877286"/>
                  <a:pt x="7790556" y="873569"/>
                </a:cubicBezTo>
                <a:cubicBezTo>
                  <a:pt x="5621751" y="922746"/>
                  <a:pt x="2791718" y="750867"/>
                  <a:pt x="145598" y="873569"/>
                </a:cubicBezTo>
                <a:cubicBezTo>
                  <a:pt x="64539" y="878541"/>
                  <a:pt x="-6391" y="813886"/>
                  <a:pt x="0" y="727971"/>
                </a:cubicBezTo>
                <a:cubicBezTo>
                  <a:pt x="47034" y="496898"/>
                  <a:pt x="-12429" y="324484"/>
                  <a:pt x="0" y="145598"/>
                </a:cubicBezTo>
                <a:close/>
              </a:path>
              <a:path w="7936154" h="873569" stroke="0" extrusionOk="0">
                <a:moveTo>
                  <a:pt x="0" y="145598"/>
                </a:moveTo>
                <a:cubicBezTo>
                  <a:pt x="14143" y="63569"/>
                  <a:pt x="74546" y="-625"/>
                  <a:pt x="145598" y="0"/>
                </a:cubicBezTo>
                <a:cubicBezTo>
                  <a:pt x="931063" y="-129276"/>
                  <a:pt x="5029762" y="-77778"/>
                  <a:pt x="7790556" y="0"/>
                </a:cubicBezTo>
                <a:cubicBezTo>
                  <a:pt x="7866284" y="-14932"/>
                  <a:pt x="7935593" y="68424"/>
                  <a:pt x="7936154" y="145598"/>
                </a:cubicBezTo>
                <a:cubicBezTo>
                  <a:pt x="7899893" y="327329"/>
                  <a:pt x="7893518" y="524837"/>
                  <a:pt x="7936154" y="727971"/>
                </a:cubicBezTo>
                <a:cubicBezTo>
                  <a:pt x="7941065" y="818739"/>
                  <a:pt x="7868701" y="874339"/>
                  <a:pt x="7790556" y="873569"/>
                </a:cubicBezTo>
                <a:cubicBezTo>
                  <a:pt x="4541638" y="917789"/>
                  <a:pt x="1598129" y="844187"/>
                  <a:pt x="145598" y="873569"/>
                </a:cubicBezTo>
                <a:cubicBezTo>
                  <a:pt x="62390" y="862825"/>
                  <a:pt x="-1838" y="807958"/>
                  <a:pt x="0" y="727971"/>
                </a:cubicBezTo>
                <a:cubicBezTo>
                  <a:pt x="7165" y="518370"/>
                  <a:pt x="51434" y="222816"/>
                  <a:pt x="0" y="145598"/>
                </a:cubicBezTo>
                <a:close/>
              </a:path>
            </a:pathLst>
          </a:custGeom>
          <a:solidFill>
            <a:srgbClr val="FFF3FC"/>
          </a:solidFill>
          <a:ln w="28575">
            <a:solidFill>
              <a:srgbClr val="FA6689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4400" dirty="0" err="1"/>
              <a:t>Các</a:t>
            </a:r>
            <a:r>
              <a:rPr lang="en-US" sz="4400" dirty="0"/>
              <a:t> </a:t>
            </a:r>
            <a:r>
              <a:rPr lang="en-US" sz="4400" dirty="0" err="1"/>
              <a:t>số</a:t>
            </a:r>
            <a:r>
              <a:rPr lang="en-US" sz="4400" dirty="0"/>
              <a:t> </a:t>
            </a:r>
            <a:r>
              <a:rPr lang="en-US" sz="4400" dirty="0" err="1"/>
              <a:t>theo</a:t>
            </a:r>
            <a:r>
              <a:rPr lang="en-US" sz="4400" dirty="0"/>
              <a:t> </a:t>
            </a:r>
            <a:r>
              <a:rPr lang="en-US" sz="4400" dirty="0" err="1"/>
              <a:t>thứ</a:t>
            </a:r>
            <a:r>
              <a:rPr lang="en-US" sz="4400" dirty="0"/>
              <a:t> </a:t>
            </a:r>
            <a:r>
              <a:rPr lang="en-US" sz="4400" dirty="0" err="1"/>
              <a:t>tự</a:t>
            </a:r>
            <a:r>
              <a:rPr lang="en-US" sz="4400" dirty="0"/>
              <a:t> </a:t>
            </a:r>
            <a:r>
              <a:rPr lang="en-US" sz="4400" dirty="0" err="1"/>
              <a:t>từ</a:t>
            </a:r>
            <a:r>
              <a:rPr lang="en-US" sz="4400" dirty="0"/>
              <a:t> </a:t>
            </a:r>
            <a:r>
              <a:rPr lang="en-US" sz="4400" b="1" dirty="0" err="1"/>
              <a:t>lớn</a:t>
            </a:r>
            <a:r>
              <a:rPr lang="en-US" sz="4400" dirty="0"/>
              <a:t> </a:t>
            </a:r>
            <a:r>
              <a:rPr lang="en-US" sz="4400" dirty="0" err="1"/>
              <a:t>đến</a:t>
            </a:r>
            <a:r>
              <a:rPr lang="en-US" sz="4400" dirty="0"/>
              <a:t> </a:t>
            </a:r>
            <a:r>
              <a:rPr lang="en-US" sz="4400" b="1" dirty="0" err="1"/>
              <a:t>bé</a:t>
            </a:r>
            <a:r>
              <a:rPr lang="en-US" sz="4400" dirty="0"/>
              <a:t>: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85AB739C-4701-ED6A-7668-972828938DD6}"/>
              </a:ext>
            </a:extLst>
          </p:cNvPr>
          <p:cNvSpPr txBox="1"/>
          <p:nvPr/>
        </p:nvSpPr>
        <p:spPr>
          <a:xfrm>
            <a:off x="638908" y="3269364"/>
            <a:ext cx="416479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7200" dirty="0"/>
              <a:t>2 007 659;</a:t>
            </a:r>
            <a:endParaRPr lang="en-US" sz="70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E5965755-D928-DC5E-FC60-023155D7FCE7}"/>
              </a:ext>
            </a:extLst>
          </p:cNvPr>
          <p:cNvSpPr txBox="1"/>
          <p:nvPr/>
        </p:nvSpPr>
        <p:spPr>
          <a:xfrm>
            <a:off x="4710850" y="3269364"/>
            <a:ext cx="264409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7200" dirty="0"/>
              <a:t>7 660;</a:t>
            </a:r>
            <a:endParaRPr lang="en-US" sz="70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B60BD577-F1C2-86A3-C178-C95BB4FFBA28}"/>
              </a:ext>
            </a:extLst>
          </p:cNvPr>
          <p:cNvSpPr txBox="1"/>
          <p:nvPr/>
        </p:nvSpPr>
        <p:spPr>
          <a:xfrm>
            <a:off x="7262092" y="3269364"/>
            <a:ext cx="264409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7200" dirty="0"/>
              <a:t>7 659;</a:t>
            </a:r>
            <a:endParaRPr lang="en-US" sz="70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321E39B9-C8C8-5A3F-38BB-5287516E9EF2}"/>
              </a:ext>
            </a:extLst>
          </p:cNvPr>
          <p:cNvSpPr txBox="1"/>
          <p:nvPr/>
        </p:nvSpPr>
        <p:spPr>
          <a:xfrm>
            <a:off x="9813334" y="3269363"/>
            <a:ext cx="186604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7200" dirty="0"/>
              <a:t>985.</a:t>
            </a:r>
            <a:endParaRPr lang="en-US" sz="7000" dirty="0"/>
          </a:p>
        </p:txBody>
      </p:sp>
      <p:pic>
        <p:nvPicPr>
          <p:cNvPr id="48" name="Picture 47" descr="A cartoon of a child and child&#10;&#10;Description automatically generated">
            <a:extLst>
              <a:ext uri="{FF2B5EF4-FFF2-40B4-BE49-F238E27FC236}">
                <a16:creationId xmlns:a16="http://schemas.microsoft.com/office/drawing/2014/main" xmlns="" id="{01169213-8A15-EE7E-93A8-DAB0CF1527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7" b="91798" l="9836" r="89912">
                        <a14:foregroundMark x1="21185" y1="45268" x2="32030" y2="52050"/>
                        <a14:foregroundMark x1="38966" y1="81546" x2="40605" y2="77129"/>
                        <a14:foregroundMark x1="39344" y1="91009" x2="39975" y2="87697"/>
                        <a14:foregroundMark x1="35435" y1="91798" x2="36066" y2="85331"/>
                        <a14:foregroundMark x1="63178" y1="68927" x2="64439" y2="74132"/>
                        <a14:backgroundMark x1="41614" y1="20978" x2="48424" y2="14984"/>
                        <a14:backgroundMark x1="35687" y1="22713" x2="54098" y2="19558"/>
                        <a14:backgroundMark x1="27743" y1="16404" x2="46910" y2="26656"/>
                        <a14:backgroundMark x1="46910" y1="26656" x2="48298" y2="29811"/>
                        <a14:backgroundMark x1="25095" y1="24763" x2="38588" y2="27760"/>
                        <a14:backgroundMark x1="22825" y1="28864" x2="27238" y2="25868"/>
                        <a14:backgroundMark x1="50315" y1="26341" x2="49559" y2="32808"/>
                        <a14:backgroundMark x1="50063" y1="29495" x2="58638" y2="21924"/>
                        <a14:backgroundMark x1="58638" y1="21924" x2="70870" y2="16562"/>
                        <a14:backgroundMark x1="72257" y1="15773" x2="81084" y2="20505"/>
                        <a14:backgroundMark x1="52081" y1="57098" x2="51450" y2="74132"/>
                        <a14:backgroundMark x1="51450" y1="74132" x2="51702" y2="74448"/>
                        <a14:backgroundMark x1="51955" y1="54416" x2="52585" y2="58360"/>
                        <a14:backgroundMark x1="21690" y1="38801" x2="21816" y2="38013"/>
                        <a14:backgroundMark x1="16393" y1="46372" x2="16393" y2="46372"/>
                        <a14:backgroundMark x1="16646" y1="46530" x2="16646" y2="46530"/>
                        <a14:backgroundMark x1="16898" y1="47161" x2="16898" y2="47161"/>
                        <a14:backgroundMark x1="19420" y1="43691" x2="19546" y2="42587"/>
                        <a14:backgroundMark x1="19294" y1="43060" x2="19294" y2="41798"/>
                        <a14:backgroundMark x1="50946" y1="39274" x2="50946" y2="39590"/>
                        <a14:backgroundMark x1="50946" y1="45268" x2="51072" y2="46057"/>
                        <a14:backgroundMark x1="51324" y1="46057" x2="51450" y2="46845"/>
                        <a14:backgroundMark x1="51576" y1="46372" x2="51576" y2="46845"/>
                        <a14:backgroundMark x1="16267" y1="45899" x2="16267" y2="45899"/>
                        <a14:backgroundMark x1="17402" y1="47634" x2="17402" y2="47634"/>
                        <a14:backgroundMark x1="19294" y1="44637" x2="19294" y2="44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750" y="3365080"/>
            <a:ext cx="4688972" cy="374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527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3" grpId="0"/>
      <p:bldP spid="44" grpId="0"/>
      <p:bldP spid="45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9F23FAA-6AE6-EF91-5D20-58776095690B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1" y="0"/>
            <a:chExt cx="12192000" cy="685800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6448F03F-1A1E-FB93-8616-98E2C9076481}"/>
                </a:ext>
              </a:extLst>
            </p:cNvPr>
            <p:cNvSpPr txBox="1"/>
            <p:nvPr/>
          </p:nvSpPr>
          <p:spPr>
            <a:xfrm>
              <a:off x="1538654" y="3297088"/>
              <a:ext cx="157229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b="0" i="0" u="none" strike="noStrike" dirty="0" err="1">
                  <a:effectLst/>
                  <a:latin typeface="Arial" panose="020B0604020202020204" pitchFamily="34" charset="0"/>
                </a:rPr>
                <a:t>Nguyễn</a:t>
              </a:r>
              <a:r>
                <a:rPr lang="en-US" sz="1800" b="0" i="0" u="none" strike="noStrike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1800" b="0" i="0" u="none" strike="noStrike" dirty="0" err="1">
                  <a:effectLst/>
                  <a:latin typeface="Arial" panose="020B0604020202020204" pitchFamily="34" charset="0"/>
                </a:rPr>
                <a:t>Thị</a:t>
              </a:r>
              <a:r>
                <a:rPr lang="en-US" sz="1800" b="0" i="0" u="none" strike="noStrike" dirty="0">
                  <a:effectLst/>
                  <a:latin typeface="Arial" panose="020B0604020202020204" pitchFamily="34" charset="0"/>
                </a:rPr>
                <a:t> Thành Tin</a:t>
              </a:r>
              <a:r>
                <a:rPr lang="en-US" dirty="0"/>
                <a:t> </a:t>
              </a:r>
            </a:p>
          </p:txBody>
        </p:sp>
        <p:pic>
          <p:nvPicPr>
            <p:cNvPr id="9" name="Picture 8" descr="A cartoon of a fast food restaurant&#10;&#10;Description automatically generated">
              <a:extLst>
                <a:ext uri="{FF2B5EF4-FFF2-40B4-BE49-F238E27FC236}">
                  <a16:creationId xmlns:a16="http://schemas.microsoft.com/office/drawing/2014/main" xmlns="" id="{FA12E543-FE0B-69E4-80BA-D33DB22D9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12192000" cy="6858000"/>
            </a:xfrm>
            <a:prstGeom prst="rect">
              <a:avLst/>
            </a:prstGeom>
          </p:spPr>
        </p:pic>
      </p:grpSp>
      <p:grpSp>
        <p:nvGrpSpPr>
          <p:cNvPr id="2" name="Nhóm 12">
            <a:extLst>
              <a:ext uri="{FF2B5EF4-FFF2-40B4-BE49-F238E27FC236}">
                <a16:creationId xmlns:a16="http://schemas.microsoft.com/office/drawing/2014/main" xmlns="" id="{1AC60751-F3B4-8D17-46BA-6523121F5F91}"/>
              </a:ext>
            </a:extLst>
          </p:cNvPr>
          <p:cNvGrpSpPr/>
          <p:nvPr/>
        </p:nvGrpSpPr>
        <p:grpSpPr>
          <a:xfrm>
            <a:off x="-1067930" y="894117"/>
            <a:ext cx="11223933" cy="1323440"/>
            <a:chOff x="-1786917" y="5907755"/>
            <a:chExt cx="8824330" cy="1375671"/>
          </a:xfrm>
        </p:grpSpPr>
        <p:sp>
          <p:nvSpPr>
            <p:cNvPr id="3" name="Hộp Văn bản 13">
              <a:extLst>
                <a:ext uri="{FF2B5EF4-FFF2-40B4-BE49-F238E27FC236}">
                  <a16:creationId xmlns:a16="http://schemas.microsoft.com/office/drawing/2014/main" xmlns="" id="{9297F0B9-E306-4825-4074-369C3CDF3BB2}"/>
                </a:ext>
              </a:extLst>
            </p:cNvPr>
            <p:cNvSpPr txBox="1"/>
            <p:nvPr/>
          </p:nvSpPr>
          <p:spPr>
            <a:xfrm>
              <a:off x="-1786917" y="5907756"/>
              <a:ext cx="8824330" cy="13756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381000">
                    <a:solidFill>
                      <a:schemeClr val="bg1"/>
                    </a:solidFill>
                  </a:ln>
                  <a:latin typeface="SVN-Gretoon" panose="02040603050506020204" pitchFamily="18" charset="0"/>
                </a:rPr>
                <a:t>KHỞI ĐỘNG</a:t>
              </a:r>
              <a:endParaRPr lang="vi-VN" sz="8000" dirty="0">
                <a:ln w="3810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4" name="Hộp Văn bản 14">
              <a:extLst>
                <a:ext uri="{FF2B5EF4-FFF2-40B4-BE49-F238E27FC236}">
                  <a16:creationId xmlns:a16="http://schemas.microsoft.com/office/drawing/2014/main" xmlns="" id="{3E90A636-D1AC-395E-A446-F36CF84A647D}"/>
                </a:ext>
              </a:extLst>
            </p:cNvPr>
            <p:cNvSpPr txBox="1"/>
            <p:nvPr/>
          </p:nvSpPr>
          <p:spPr>
            <a:xfrm>
              <a:off x="-1285308" y="5907755"/>
              <a:ext cx="7821111" cy="13756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7C5FF"/>
                  </a:solidFill>
                  <a:latin typeface="SVN-Gretoon" panose="02040603050506020204" pitchFamily="18" charset="0"/>
                </a:rPr>
                <a:t>K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FFFC5"/>
                  </a:solidFill>
                  <a:latin typeface="SVN-Gretoon" panose="02040603050506020204" pitchFamily="18" charset="0"/>
                </a:rPr>
                <a:t>H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C5FFC5"/>
                  </a:solidFill>
                  <a:latin typeface="SVN-Gretoon" panose="02040603050506020204" pitchFamily="18" charset="0"/>
                </a:rPr>
                <a:t>Ở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C6E3FE"/>
                  </a:solidFill>
                  <a:latin typeface="SVN-Gretoon" panose="02040603050506020204" pitchFamily="18" charset="0"/>
                </a:rPr>
                <a:t>I 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FFFC5"/>
                  </a:solidFill>
                  <a:latin typeface="SVN-Gretoon" panose="02040603050506020204" pitchFamily="18" charset="0"/>
                </a:rPr>
                <a:t>Đ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FE2C5"/>
                  </a:solidFill>
                  <a:latin typeface="SVN-Gretoon" panose="02040603050506020204" pitchFamily="18" charset="0"/>
                </a:rPr>
                <a:t>Ộ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C5FFC5"/>
                  </a:solidFill>
                  <a:latin typeface="SVN-Gretoon" panose="02040603050506020204" pitchFamily="18" charset="0"/>
                </a:rPr>
                <a:t>N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C6E3FE"/>
                  </a:solidFill>
                  <a:latin typeface="SVN-Gretoon" panose="02040603050506020204" pitchFamily="18" charset="0"/>
                </a:rPr>
                <a:t>G</a:t>
              </a:r>
              <a:endParaRPr lang="vi-VN" sz="8000" dirty="0">
                <a:ln w="28575">
                  <a:solidFill>
                    <a:srgbClr val="0070C0"/>
                  </a:solidFill>
                </a:ln>
                <a:solidFill>
                  <a:srgbClr val="C6E3F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77744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at a table&#10;&#10;Description automatically generated">
            <a:extLst>
              <a:ext uri="{FF2B5EF4-FFF2-40B4-BE49-F238E27FC236}">
                <a16:creationId xmlns:a16="http://schemas.microsoft.com/office/drawing/2014/main" xmlns="" id="{9739AA65-43FD-44EC-34B5-9350AED84C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" b="1935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 descr="A cartoon of a person wearing a chef hat&#10;&#10;Description automatically generated">
            <a:extLst>
              <a:ext uri="{FF2B5EF4-FFF2-40B4-BE49-F238E27FC236}">
                <a16:creationId xmlns:a16="http://schemas.microsoft.com/office/drawing/2014/main" xmlns="" id="{05FBE10E-679A-A75B-D209-522B23826A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7" b="89905" l="9962" r="95965">
                        <a14:backgroundMark x1="89660" y1="87382" x2="84994" y2="59148"/>
                        <a14:backgroundMark x1="77175" y1="64196" x2="84615" y2="80757"/>
                        <a14:backgroundMark x1="21690" y1="51735" x2="26986" y2="74290"/>
                        <a14:backgroundMark x1="79193" y1="58991" x2="69987" y2="74132"/>
                        <a14:backgroundMark x1="70492" y1="75710" x2="76671" y2="71451"/>
                        <a14:backgroundMark x1="76671" y1="71451" x2="76797" y2="70978"/>
                        <a14:backgroundMark x1="75032" y1="76341" x2="81084" y2="81703"/>
                        <a14:backgroundMark x1="81084" y1="81703" x2="93947" y2="86278"/>
                        <a14:backgroundMark x1="93947" y1="86278" x2="87264" y2="81703"/>
                        <a14:backgroundMark x1="87264" y1="81703" x2="76293" y2="79495"/>
                        <a14:backgroundMark x1="76293" y1="79495" x2="70366" y2="69716"/>
                        <a14:backgroundMark x1="70366" y1="69716" x2="81589" y2="50473"/>
                        <a14:backgroundMark x1="81589" y1="50473" x2="81841" y2="38801"/>
                        <a14:backgroundMark x1="32913" y1="18139" x2="29130" y2="25868"/>
                        <a14:backgroundMark x1="29130" y1="25868" x2="24590" y2="52050"/>
                        <a14:backgroundMark x1="26734" y1="50158" x2="29130" y2="79811"/>
                        <a14:backgroundMark x1="19168" y1="57886" x2="22573" y2="50789"/>
                        <a14:backgroundMark x1="22573" y1="50789" x2="22573" y2="50789"/>
                        <a14:backgroundMark x1="22573" y1="50789" x2="31526" y2="50631"/>
                        <a14:backgroundMark x1="31526" y1="50631" x2="32913" y2="50631"/>
                        <a14:backgroundMark x1="62926" y1="73502" x2="67591" y2="92429"/>
                        <a14:backgroundMark x1="56620" y1="66877" x2="58764" y2="66719"/>
                        <a14:backgroundMark x1="66330" y1="72240" x2="67591" y2="77287"/>
                        <a14:backgroundMark x1="72509" y1="75079" x2="65700" y2="70978"/>
                        <a14:backgroundMark x1="65700" y1="70978" x2="95460" y2="87066"/>
                        <a14:backgroundMark x1="95208" y1="89432" x2="95965" y2="89748"/>
                        <a14:backgroundMark x1="96469" y1="88801" x2="96343" y2="88170"/>
                        <a14:backgroundMark x1="96091" y1="88170" x2="95082" y2="87697"/>
                        <a14:backgroundMark x1="95082" y1="87382" x2="95082" y2="89905"/>
                        <a14:backgroundMark x1="37957" y1="65300" x2="37579" y2="65931"/>
                        <a14:backgroundMark x1="20303" y1="58833" x2="21311" y2="63722"/>
                        <a14:backgroundMark x1="20303" y1="58991" x2="17024" y2="54259"/>
                        <a14:backgroundMark x1="22446" y1="56940" x2="20050" y2="57098"/>
                        <a14:backgroundMark x1="19672" y1="58360" x2="20555" y2="57886"/>
                        <a14:backgroundMark x1="53342" y1="89117" x2="64061" y2="86435"/>
                        <a14:backgroundMark x1="55738" y1="88328" x2="57251" y2="85174"/>
                        <a14:backgroundMark x1="56494" y1="85489" x2="59016" y2="94006"/>
                        <a14:backgroundMark x1="38966" y1="88328" x2="38966" y2="88328"/>
                        <a14:backgroundMark x1="44136" y1="84543" x2="44767" y2="88644"/>
                        <a14:backgroundMark x1="25977" y1="63565" x2="33796" y2="687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17" y="1532707"/>
            <a:ext cx="3720589" cy="2974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D44C183-E47A-CD0B-C6AB-6B9FB901C5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129" flipH="1">
            <a:off x="9039283" y="4330894"/>
            <a:ext cx="1253183" cy="1460019"/>
          </a:xfrm>
          <a:prstGeom prst="rect">
            <a:avLst/>
          </a:prstGeom>
        </p:spPr>
      </p:pic>
      <p:pic>
        <p:nvPicPr>
          <p:cNvPr id="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700F0C26-AE7D-FF50-BDDB-497ACB0EEB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5" name="Picture 4" descr="A cartoon of a chef holding a spatula&#10;&#10;Description automatically generated">
            <a:extLst>
              <a:ext uri="{FF2B5EF4-FFF2-40B4-BE49-F238E27FC236}">
                <a16:creationId xmlns:a16="http://schemas.microsoft.com/office/drawing/2014/main" xmlns="" id="{4D0DF43F-5D33-6418-B05B-FDE603349F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06" b="89905" l="9962" r="89912">
                        <a14:foregroundMark x1="47289" y1="9306" x2="47289" y2="9306"/>
                        <a14:backgroundMark x1="31021" y1="73186" x2="32913" y2="80284"/>
                        <a14:backgroundMark x1="71122" y1="75710" x2="83228" y2="76656"/>
                        <a14:backgroundMark x1="71375" y1="26656" x2="77680" y2="21293"/>
                        <a14:backgroundMark x1="77301" y1="30284" x2="80706" y2="29022"/>
                        <a14:backgroundMark x1="72888" y1="31861" x2="86759" y2="26183"/>
                        <a14:backgroundMark x1="68852" y1="33281" x2="70744" y2="30757"/>
                        <a14:backgroundMark x1="68474" y1="36909" x2="69609" y2="29022"/>
                        <a14:backgroundMark x1="71122" y1="29811" x2="74023" y2="28549"/>
                        <a14:backgroundMark x1="70240" y1="29968" x2="72257" y2="27760"/>
                        <a14:backgroundMark x1="72509" y1="26656" x2="72509" y2="26656"/>
                        <a14:backgroundMark x1="67339" y1="29811" x2="73770" y2="27760"/>
                        <a14:backgroundMark x1="73770" y1="27760" x2="73770" y2="27760"/>
                        <a14:backgroundMark x1="73644" y1="25237" x2="73392" y2="31230"/>
                        <a14:backgroundMark x1="67718" y1="29338" x2="67844" y2="27129"/>
                        <a14:backgroundMark x1="70744" y1="54259" x2="70744" y2="52997"/>
                        <a14:backgroundMark x1="67339" y1="27760" x2="67844" y2="27287"/>
                        <a14:backgroundMark x1="68979" y1="45899" x2="68979" y2="45899"/>
                        <a14:backgroundMark x1="69357" y1="47792" x2="69357" y2="47792"/>
                        <a14:backgroundMark x1="68600" y1="29022" x2="68096" y2="27129"/>
                        <a14:backgroundMark x1="68222" y1="29968" x2="68852" y2="28233"/>
                        <a14:backgroundMark x1="66204" y1="29811" x2="69609" y2="28864"/>
                        <a14:backgroundMark x1="45145" y1="72713" x2="44010" y2="73028"/>
                        <a14:backgroundMark x1="34805" y1="70347" x2="35561" y2="73502"/>
                        <a14:backgroundMark x1="67087" y1="57571" x2="67087" y2="57571"/>
                        <a14:backgroundMark x1="67718" y1="58044" x2="69231" y2="57413"/>
                        <a14:backgroundMark x1="67339" y1="87539" x2="68852" y2="84227"/>
                        <a14:backgroundMark x1="44010" y1="84227" x2="44767" y2="87855"/>
                        <a14:backgroundMark x1="42749" y1="82019" x2="46154" y2="83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798">
            <a:off x="3956579" y="1589152"/>
            <a:ext cx="3720590" cy="2974595"/>
          </a:xfrm>
          <a:prstGeom prst="rect">
            <a:avLst/>
          </a:prstGeom>
        </p:spPr>
      </p:pic>
      <p:pic>
        <p:nvPicPr>
          <p:cNvPr id="8" name="Picture 7" descr="A cartoon of a person wearing a chef hat&#10;&#10;Description automatically generated">
            <a:extLst>
              <a:ext uri="{FF2B5EF4-FFF2-40B4-BE49-F238E27FC236}">
                <a16:creationId xmlns:a16="http://schemas.microsoft.com/office/drawing/2014/main" xmlns="" id="{5E46D098-7CE1-7C35-6CE1-E526CADB7F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4010" y1="80599" x2="44767" y2="79653"/>
                        <a14:foregroundMark x1="44001" y1="82672" x2="43758" y2="83281"/>
                        <a14:foregroundMark x1="45776" y1="80442" x2="44136" y2="80757"/>
                        <a14:foregroundMark x1="44515" y1="80599" x2="44010" y2="81546"/>
                        <a14:foregroundMark x1="45397" y1="76814" x2="44059" y2="81556"/>
                        <a14:foregroundMark x1="44384" y1="82740" x2="44136" y2="83438"/>
                        <a14:foregroundMark x1="54855" y1="80284" x2="54224" y2="79653"/>
                        <a14:foregroundMark x1="44010" y1="84069" x2="44010" y2="84069"/>
                        <a14:foregroundMark x1="45271" y1="81073" x2="45271" y2="81073"/>
                        <a14:foregroundMark x1="55233" y1="80757" x2="53972" y2="78549"/>
                        <a14:foregroundMark x1="44262" y1="83438" x2="44262" y2="84069"/>
                        <a14:foregroundMark x1="44539" y1="82768" x2="43758" y2="85016"/>
                        <a14:foregroundMark x1="45019" y1="81388" x2="44908" y2="81707"/>
                        <a14:foregroundMark x1="44649" y1="82787" x2="43380" y2="85962"/>
                        <a14:foregroundMark x1="45776" y1="79968" x2="45069" y2="81736"/>
                        <a14:foregroundMark x1="42749" y1="86278" x2="43127" y2="85016"/>
                        <a14:backgroundMark x1="23581" y1="60410" x2="21438" y2="69716"/>
                        <a14:backgroundMark x1="72762" y1="64511" x2="78058" y2="66246"/>
                        <a14:backgroundMark x1="66330" y1="72082" x2="68348" y2="72555"/>
                        <a14:backgroundMark x1="51324" y1="89432" x2="54855" y2="89274"/>
                        <a14:backgroundMark x1="80580" y1="47003" x2="76040" y2="61356"/>
                        <a14:backgroundMark x1="74779" y1="44322" x2="74905" y2="67666"/>
                        <a14:backgroundMark x1="59142" y1="78391" x2="66204" y2="84069"/>
                        <a14:backgroundMark x1="20807" y1="41325" x2="21438" y2="57886"/>
                        <a14:backgroundMark x1="24716" y1="62145" x2="26103" y2="74290"/>
                        <a14:backgroundMark x1="38966" y1="77445" x2="37074" y2="84385"/>
                        <a14:backgroundMark x1="49937" y1="87066" x2="54855" y2="87066"/>
                        <a14:backgroundMark x1="47148" y1="82531" x2="48172" y2="85804"/>
                        <a14:backgroundMark x1="46610" y1="83536" x2="48172" y2="85489"/>
                        <a14:backgroundMark x1="47415" y1="83596" x2="53846" y2="84543"/>
                        <a14:backgroundMark x1="53846" y1="84543" x2="54477" y2="83754"/>
                        <a14:backgroundMark x1="28878" y1="67981" x2="30643" y2="76972"/>
                        <a14:backgroundMark x1="45019" y1="88801" x2="45019" y2="91167"/>
                        <a14:backgroundMark x1="55864" y1="85174" x2="59269" y2="84227"/>
                        <a14:backgroundMark x1="56133" y1="83595" x2="55233" y2="84069"/>
                        <a14:backgroundMark x1="57629" y1="82808" x2="56200" y2="83560"/>
                        <a14:backgroundMark x1="53090" y1="82808" x2="55990" y2="83754"/>
                        <a14:backgroundMark x1="55802" y1="82551" x2="57125" y2="81861"/>
                        <a14:backgroundMark x1="58386" y1="79338" x2="64817" y2="84543"/>
                        <a14:backgroundMark x1="55885" y1="82893" x2="59773" y2="82650"/>
                        <a14:backgroundMark x1="54729" y1="82965" x2="55785" y2="82899"/>
                        <a14:backgroundMark x1="56873" y1="77287" x2="62673" y2="81861"/>
                        <a14:backgroundMark x1="41236" y1="76341" x2="39596" y2="81703"/>
                        <a14:backgroundMark x1="55560" y1="81786" x2="56242" y2="81388"/>
                        <a14:backgroundMark x1="54351" y1="82492" x2="55281" y2="81949"/>
                        <a14:backgroundMark x1="65322" y1="77760" x2="66456" y2="79968"/>
                        <a14:backgroundMark x1="69483" y1="68297" x2="71753" y2="72240"/>
                        <a14:backgroundMark x1="44318" y1="86507" x2="44262" y2="88170"/>
                        <a14:backgroundMark x1="25977" y1="63565" x2="28373" y2="67508"/>
                        <a14:backgroundMark x1="28373" y1="62618" x2="28373" y2="68770"/>
                        <a14:backgroundMark x1="70113" y1="64196" x2="69987" y2="69716"/>
                        <a14:backgroundMark x1="45776" y1="81861" x2="45649" y2="82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363" y="1519109"/>
            <a:ext cx="3895805" cy="3114679"/>
          </a:xfrm>
          <a:prstGeom prst="rect">
            <a:avLst/>
          </a:prstGeom>
        </p:spPr>
      </p:pic>
      <p:pic>
        <p:nvPicPr>
          <p:cNvPr id="9" name="Picture 8" descr="A cartoon of a child wearing a chef hat&#10;&#10;Description automatically generated">
            <a:extLst>
              <a:ext uri="{FF2B5EF4-FFF2-40B4-BE49-F238E27FC236}">
                <a16:creationId xmlns:a16="http://schemas.microsoft.com/office/drawing/2014/main" xmlns="" id="{32151997-6F37-4AB9-2465-E7B923A66B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37" b="91483" l="9836" r="89912">
                        <a14:foregroundMark x1="47793" y1="90063" x2="48172" y2="84227"/>
                        <a14:foregroundMark x1="50567" y1="89117" x2="55738" y2="89590"/>
                        <a14:foregroundMark x1="43758" y1="89117" x2="47037" y2="91483"/>
                        <a14:foregroundMark x1="56620" y1="82650" x2="56620" y2="82650"/>
                        <a14:backgroundMark x1="31148" y1="28549" x2="28752" y2="11830"/>
                        <a14:backgroundMark x1="69987" y1="68454" x2="80832" y2="79022"/>
                        <a14:backgroundMark x1="58386" y1="71609" x2="58386" y2="71609"/>
                        <a14:backgroundMark x1="36948" y1="68454" x2="36948" y2="68454"/>
                        <a14:backgroundMark x1="35939" y1="66246" x2="35939" y2="66246"/>
                        <a14:backgroundMark x1="35939" y1="66246" x2="35939" y2="66246"/>
                        <a14:backgroundMark x1="31526" y1="55678" x2="31274" y2="56782"/>
                        <a14:backgroundMark x1="32156" y1="55836" x2="31652" y2="57413"/>
                        <a14:backgroundMark x1="30895" y1="53628" x2="30139" y2="54416"/>
                        <a14:backgroundMark x1="62673" y1="72871" x2="62799" y2="75394"/>
                        <a14:backgroundMark x1="63808" y1="72397" x2="65952" y2="73975"/>
                        <a14:backgroundMark x1="27995" y1="38013" x2="21942" y2="46215"/>
                        <a14:backgroundMark x1="22825" y1="46057" x2="27112" y2="61987"/>
                        <a14:backgroundMark x1="37957" y1="83438" x2="35309" y2="86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084" y="3055492"/>
            <a:ext cx="5016693" cy="4010824"/>
          </a:xfrm>
          <a:prstGeom prst="rect">
            <a:avLst/>
          </a:prstGeom>
        </p:spPr>
      </p:pic>
      <p:grpSp>
        <p:nvGrpSpPr>
          <p:cNvPr id="10" name="Nhóm 9">
            <a:extLst>
              <a:ext uri="{FF2B5EF4-FFF2-40B4-BE49-F238E27FC236}">
                <a16:creationId xmlns:a16="http://schemas.microsoft.com/office/drawing/2014/main" xmlns="" id="{D85680EC-AC1D-C54F-98D4-56FF164ACC6B}"/>
              </a:ext>
            </a:extLst>
          </p:cNvPr>
          <p:cNvGrpSpPr/>
          <p:nvPr/>
        </p:nvGrpSpPr>
        <p:grpSpPr>
          <a:xfrm>
            <a:off x="1395940" y="632767"/>
            <a:ext cx="9653060" cy="2201900"/>
            <a:chOff x="86906" y="38166"/>
            <a:chExt cx="7337516" cy="1328354"/>
          </a:xfrm>
        </p:grpSpPr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xmlns="" id="{BE29B4FD-A44C-31AB-BFCE-FEF669816CBD}"/>
                </a:ext>
              </a:extLst>
            </p:cNvPr>
            <p:cNvSpPr txBox="1"/>
            <p:nvPr/>
          </p:nvSpPr>
          <p:spPr>
            <a:xfrm>
              <a:off x="86906" y="43081"/>
              <a:ext cx="7337516" cy="1323439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8800" dirty="0" err="1">
                  <a:ln w="317500">
                    <a:solidFill>
                      <a:schemeClr val="bg1"/>
                    </a:solidFill>
                  </a:ln>
                  <a:solidFill>
                    <a:srgbClr val="FFBDD6"/>
                  </a:solidFill>
                  <a:latin typeface="SVN-Gretoon" panose="02040603050506020204" pitchFamily="18" charset="0"/>
                </a:rPr>
                <a:t>Tuyển</a:t>
              </a:r>
              <a:r>
                <a:rPr lang="en-US" sz="8800" dirty="0">
                  <a:ln w="317500">
                    <a:solidFill>
                      <a:schemeClr val="bg1"/>
                    </a:solidFill>
                  </a:ln>
                  <a:solidFill>
                    <a:srgbClr val="FFBDD6"/>
                  </a:solidFill>
                  <a:latin typeface="SVN-Gretoon" panose="02040603050506020204" pitchFamily="18" charset="0"/>
                </a:rPr>
                <a:t> </a:t>
              </a:r>
              <a:r>
                <a:rPr lang="en-US" sz="8800" dirty="0" err="1">
                  <a:ln w="317500">
                    <a:solidFill>
                      <a:schemeClr val="bg1"/>
                    </a:solidFill>
                  </a:ln>
                  <a:solidFill>
                    <a:srgbClr val="FFBDD6"/>
                  </a:solidFill>
                  <a:latin typeface="SVN-Gretoon" panose="02040603050506020204" pitchFamily="18" charset="0"/>
                </a:rPr>
                <a:t>dụng</a:t>
              </a:r>
              <a:r>
                <a:rPr lang="en-US" sz="8800" dirty="0">
                  <a:ln w="317500">
                    <a:solidFill>
                      <a:schemeClr val="bg1"/>
                    </a:solidFill>
                  </a:ln>
                  <a:solidFill>
                    <a:srgbClr val="FFBDD6"/>
                  </a:solidFill>
                  <a:latin typeface="SVN-Gretoon" panose="02040603050506020204" pitchFamily="18" charset="0"/>
                </a:rPr>
                <a:t> </a:t>
              </a:r>
              <a:r>
                <a:rPr lang="en-US" sz="8800" dirty="0" err="1">
                  <a:ln w="317500">
                    <a:solidFill>
                      <a:schemeClr val="bg1"/>
                    </a:solidFill>
                  </a:ln>
                  <a:solidFill>
                    <a:srgbClr val="FFBDD6"/>
                  </a:solidFill>
                  <a:latin typeface="SVN-Gretoon" panose="02040603050506020204" pitchFamily="18" charset="0"/>
                </a:rPr>
                <a:t>thành</a:t>
              </a:r>
              <a:r>
                <a:rPr lang="en-US" sz="8800" dirty="0">
                  <a:ln w="317500">
                    <a:solidFill>
                      <a:schemeClr val="bg1"/>
                    </a:solidFill>
                  </a:ln>
                  <a:solidFill>
                    <a:srgbClr val="FFBDD6"/>
                  </a:solidFill>
                  <a:latin typeface="SVN-Gretoon" panose="02040603050506020204" pitchFamily="18" charset="0"/>
                </a:rPr>
                <a:t> </a:t>
              </a:r>
              <a:r>
                <a:rPr lang="en-US" sz="8800" dirty="0" err="1">
                  <a:ln w="317500">
                    <a:solidFill>
                      <a:schemeClr val="bg1"/>
                    </a:solidFill>
                  </a:ln>
                  <a:solidFill>
                    <a:srgbClr val="FFBDD6"/>
                  </a:solidFill>
                  <a:latin typeface="SVN-Gretoon" panose="02040603050506020204" pitchFamily="18" charset="0"/>
                </a:rPr>
                <a:t>công</a:t>
              </a:r>
              <a:endParaRPr lang="vi-VN" sz="8800" dirty="0">
                <a:ln w="317500">
                  <a:solidFill>
                    <a:schemeClr val="bg1"/>
                  </a:solidFill>
                </a:ln>
                <a:solidFill>
                  <a:srgbClr val="FFBDD6"/>
                </a:solidFill>
              </a:endParaRPr>
            </a:p>
          </p:txBody>
        </p: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xmlns="" id="{D64BC315-DD0E-45C8-5BE5-41F789B99A45}"/>
                </a:ext>
              </a:extLst>
            </p:cNvPr>
            <p:cNvSpPr txBox="1"/>
            <p:nvPr/>
          </p:nvSpPr>
          <p:spPr>
            <a:xfrm>
              <a:off x="86906" y="38166"/>
              <a:ext cx="7337516" cy="1323439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8800" dirty="0" err="1">
                  <a:ln w="28575"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rgbClr val="FFBDD6"/>
                  </a:solidFill>
                  <a:latin typeface="SVN-Gretoon" panose="02040603050506020204" pitchFamily="18" charset="0"/>
                </a:rPr>
                <a:t>Tuyển</a:t>
              </a:r>
              <a:r>
                <a:rPr lang="en-US" sz="8800" dirty="0">
                  <a:ln w="28575"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rgbClr val="FFBDD6"/>
                  </a:solidFill>
                  <a:latin typeface="SVN-Gretoon" panose="02040603050506020204" pitchFamily="18" charset="0"/>
                </a:rPr>
                <a:t> </a:t>
              </a:r>
              <a:r>
                <a:rPr lang="en-US" sz="8800" dirty="0" err="1">
                  <a:ln w="28575"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rgbClr val="FFBDD6"/>
                  </a:solidFill>
                  <a:latin typeface="SVN-Gretoon" panose="02040603050506020204" pitchFamily="18" charset="0"/>
                </a:rPr>
                <a:t>dụng</a:t>
              </a:r>
              <a:r>
                <a:rPr lang="en-US" sz="8800" dirty="0">
                  <a:ln w="28575"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rgbClr val="FFBDD6"/>
                  </a:solidFill>
                  <a:latin typeface="SVN-Gretoon" panose="02040603050506020204" pitchFamily="18" charset="0"/>
                </a:rPr>
                <a:t> </a:t>
              </a:r>
              <a:r>
                <a:rPr lang="en-US" sz="8800" dirty="0" err="1">
                  <a:ln w="28575"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rgbClr val="FFBDD6"/>
                  </a:solidFill>
                  <a:latin typeface="SVN-Gretoon" panose="02040603050506020204" pitchFamily="18" charset="0"/>
                </a:rPr>
                <a:t>thành</a:t>
              </a:r>
              <a:r>
                <a:rPr lang="en-US" sz="8800" dirty="0">
                  <a:ln w="28575"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rgbClr val="FFBDD6"/>
                  </a:solidFill>
                  <a:latin typeface="SVN-Gretoon" panose="02040603050506020204" pitchFamily="18" charset="0"/>
                </a:rPr>
                <a:t> </a:t>
              </a:r>
              <a:r>
                <a:rPr lang="en-US" sz="8800" dirty="0" err="1">
                  <a:ln w="28575"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rgbClr val="FFBDD6"/>
                  </a:solidFill>
                  <a:latin typeface="SVN-Gretoon" panose="02040603050506020204" pitchFamily="18" charset="0"/>
                </a:rPr>
                <a:t>công</a:t>
              </a:r>
              <a:endParaRPr lang="vi-VN" sz="8800" dirty="0">
                <a:ln w="28575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BDD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60025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fast food restaurant&#10;&#10;Description automatically generated">
            <a:extLst>
              <a:ext uri="{FF2B5EF4-FFF2-40B4-BE49-F238E27FC236}">
                <a16:creationId xmlns:a16="http://schemas.microsoft.com/office/drawing/2014/main" xmlns="" id="{4567963D-7816-7C21-2A82-3069083802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pSp>
        <p:nvGrpSpPr>
          <p:cNvPr id="3" name="Nhóm 12">
            <a:extLst>
              <a:ext uri="{FF2B5EF4-FFF2-40B4-BE49-F238E27FC236}">
                <a16:creationId xmlns:a16="http://schemas.microsoft.com/office/drawing/2014/main" xmlns="" id="{397B22BD-B5D7-C11F-06AC-19FB2D0761C9}"/>
              </a:ext>
            </a:extLst>
          </p:cNvPr>
          <p:cNvGrpSpPr/>
          <p:nvPr/>
        </p:nvGrpSpPr>
        <p:grpSpPr>
          <a:xfrm>
            <a:off x="-1403274" y="1068708"/>
            <a:ext cx="11223933" cy="1323439"/>
            <a:chOff x="-1786917" y="5907756"/>
            <a:chExt cx="8824330" cy="1375670"/>
          </a:xfrm>
        </p:grpSpPr>
        <p:sp>
          <p:nvSpPr>
            <p:cNvPr id="4" name="Hộp Văn bản 13">
              <a:extLst>
                <a:ext uri="{FF2B5EF4-FFF2-40B4-BE49-F238E27FC236}">
                  <a16:creationId xmlns:a16="http://schemas.microsoft.com/office/drawing/2014/main" xmlns="" id="{1B52BBE5-3C88-C045-B874-D66B76E21580}"/>
                </a:ext>
              </a:extLst>
            </p:cNvPr>
            <p:cNvSpPr txBox="1"/>
            <p:nvPr/>
          </p:nvSpPr>
          <p:spPr>
            <a:xfrm>
              <a:off x="-1786917" y="5907756"/>
              <a:ext cx="8824330" cy="13756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381000">
                    <a:solidFill>
                      <a:schemeClr val="bg1"/>
                    </a:solidFill>
                  </a:ln>
                  <a:latin typeface="SVN-Gretoon" panose="02040603050506020204" pitchFamily="18" charset="0"/>
                </a:rPr>
                <a:t>CỦNG CỐ</a:t>
              </a:r>
              <a:endParaRPr lang="vi-VN" sz="8000" dirty="0">
                <a:ln w="3810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8" name="Hộp Văn bản 14">
              <a:extLst>
                <a:ext uri="{FF2B5EF4-FFF2-40B4-BE49-F238E27FC236}">
                  <a16:creationId xmlns:a16="http://schemas.microsoft.com/office/drawing/2014/main" xmlns="" id="{F602B96B-0559-7B7E-C4F7-4E4A7EED6027}"/>
                </a:ext>
              </a:extLst>
            </p:cNvPr>
            <p:cNvSpPr txBox="1"/>
            <p:nvPr/>
          </p:nvSpPr>
          <p:spPr>
            <a:xfrm>
              <a:off x="-1285308" y="5907756"/>
              <a:ext cx="7821111" cy="13756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7C5FF"/>
                  </a:solidFill>
                  <a:latin typeface="SVN-Gretoon" panose="02040603050506020204" pitchFamily="18" charset="0"/>
                </a:rPr>
                <a:t>C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FFFC5"/>
                  </a:solidFill>
                  <a:latin typeface="SVN-Gretoon" panose="02040603050506020204" pitchFamily="18" charset="0"/>
                </a:rPr>
                <a:t>Ủ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FE2C5"/>
                  </a:solidFill>
                  <a:latin typeface="SVN-Gretoon" panose="02040603050506020204" pitchFamily="18" charset="0"/>
                </a:rPr>
                <a:t>N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C6E3FE"/>
                  </a:solidFill>
                  <a:latin typeface="SVN-Gretoon" panose="02040603050506020204" pitchFamily="18" charset="0"/>
                </a:rPr>
                <a:t>G 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FFFC5"/>
                  </a:solidFill>
                  <a:latin typeface="SVN-Gretoon" panose="02040603050506020204" pitchFamily="18" charset="0"/>
                </a:rPr>
                <a:t>C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C5FFC5"/>
                  </a:solidFill>
                  <a:latin typeface="SVN-Gretoon" panose="02040603050506020204" pitchFamily="18" charset="0"/>
                </a:rPr>
                <a:t>Ố</a:t>
              </a:r>
              <a:endParaRPr lang="vi-VN" sz="8000" dirty="0">
                <a:ln w="28575">
                  <a:solidFill>
                    <a:srgbClr val="0070C0"/>
                  </a:solidFill>
                </a:ln>
                <a:solidFill>
                  <a:srgbClr val="C6E3F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77817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table and chairs&#10;&#10;Description automatically generated">
            <a:extLst>
              <a:ext uri="{FF2B5EF4-FFF2-40B4-BE49-F238E27FC236}">
                <a16:creationId xmlns:a16="http://schemas.microsoft.com/office/drawing/2014/main" xmlns="" id="{C49B3961-F93E-D921-3803-BC95C6E9FE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" r="161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4" name="Nhóm 23">
            <a:extLst>
              <a:ext uri="{FF2B5EF4-FFF2-40B4-BE49-F238E27FC236}">
                <a16:creationId xmlns:a16="http://schemas.microsoft.com/office/drawing/2014/main" xmlns="" id="{346AFB69-BB26-47EC-1F05-B7717A950607}"/>
              </a:ext>
            </a:extLst>
          </p:cNvPr>
          <p:cNvGrpSpPr/>
          <p:nvPr/>
        </p:nvGrpSpPr>
        <p:grpSpPr>
          <a:xfrm>
            <a:off x="811501" y="816773"/>
            <a:ext cx="4280542" cy="1393227"/>
            <a:chOff x="3666356" y="4573200"/>
            <a:chExt cx="4280542" cy="1393227"/>
          </a:xfrm>
        </p:grpSpPr>
        <p:sp>
          <p:nvSpPr>
            <p:cNvPr id="5" name="TextBox 67">
              <a:extLst>
                <a:ext uri="{FF2B5EF4-FFF2-40B4-BE49-F238E27FC236}">
                  <a16:creationId xmlns:a16="http://schemas.microsoft.com/office/drawing/2014/main" xmlns="" id="{CBD42BAE-C401-CC71-68C8-484279BB6B3E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0000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  <p:sp>
          <p:nvSpPr>
            <p:cNvPr id="6" name="TextBox 67">
              <a:extLst>
                <a:ext uri="{FF2B5EF4-FFF2-40B4-BE49-F238E27FC236}">
                  <a16:creationId xmlns:a16="http://schemas.microsoft.com/office/drawing/2014/main" xmlns="" id="{4D8ABD09-BC06-9075-E0B8-470759D9023E}"/>
                </a:ext>
              </a:extLst>
            </p:cNvPr>
            <p:cNvSpPr txBox="1"/>
            <p:nvPr/>
          </p:nvSpPr>
          <p:spPr>
            <a:xfrm>
              <a:off x="3666356" y="4584954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000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</p:grpSp>
      <p:grpSp>
        <p:nvGrpSpPr>
          <p:cNvPr id="7" name="Nhóm 12">
            <a:extLst>
              <a:ext uri="{FF2B5EF4-FFF2-40B4-BE49-F238E27FC236}">
                <a16:creationId xmlns:a16="http://schemas.microsoft.com/office/drawing/2014/main" xmlns="" id="{6CB30464-9FEC-188C-E9BE-B996F326DB51}"/>
              </a:ext>
            </a:extLst>
          </p:cNvPr>
          <p:cNvGrpSpPr/>
          <p:nvPr/>
        </p:nvGrpSpPr>
        <p:grpSpPr>
          <a:xfrm>
            <a:off x="496960" y="1728973"/>
            <a:ext cx="11198079" cy="1246495"/>
            <a:chOff x="1308041" y="1907257"/>
            <a:chExt cx="7260607" cy="1295690"/>
          </a:xfrm>
        </p:grpSpPr>
        <p:sp>
          <p:nvSpPr>
            <p:cNvPr id="9" name="Hộp Văn bản 13">
              <a:extLst>
                <a:ext uri="{FF2B5EF4-FFF2-40B4-BE49-F238E27FC236}">
                  <a16:creationId xmlns:a16="http://schemas.microsoft.com/office/drawing/2014/main" xmlns="" id="{9884944E-3899-A7F7-08BF-4686ACE3A276}"/>
                </a:ext>
              </a:extLst>
            </p:cNvPr>
            <p:cNvSpPr txBox="1"/>
            <p:nvPr/>
          </p:nvSpPr>
          <p:spPr>
            <a:xfrm>
              <a:off x="1308041" y="1907257"/>
              <a:ext cx="7260607" cy="12956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200" dirty="0">
                  <a:ln w="381000">
                    <a:solidFill>
                      <a:schemeClr val="bg1"/>
                    </a:solidFill>
                  </a:ln>
                  <a:latin typeface="SVN-Gretoon" panose="02040603050506020204" pitchFamily="18" charset="0"/>
                </a:rPr>
                <a:t>TÂM ĐẦU Ý HỢP</a:t>
              </a:r>
              <a:endParaRPr lang="vi-VN" sz="7200" dirty="0">
                <a:ln w="3810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0" name="Hộp Văn bản 14">
              <a:extLst>
                <a:ext uri="{FF2B5EF4-FFF2-40B4-BE49-F238E27FC236}">
                  <a16:creationId xmlns:a16="http://schemas.microsoft.com/office/drawing/2014/main" xmlns="" id="{4D29D9C4-575E-EA1C-E48C-0BE220D62EBD}"/>
                </a:ext>
              </a:extLst>
            </p:cNvPr>
            <p:cNvSpPr txBox="1"/>
            <p:nvPr/>
          </p:nvSpPr>
          <p:spPr>
            <a:xfrm>
              <a:off x="1308041" y="1907257"/>
              <a:ext cx="7260607" cy="12956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200" dirty="0">
                  <a:ln w="28575">
                    <a:solidFill>
                      <a:srgbClr val="0070C0"/>
                    </a:solidFill>
                  </a:ln>
                  <a:solidFill>
                    <a:srgbClr val="FFFF9F"/>
                  </a:solidFill>
                  <a:latin typeface="SVN-Gretoon" panose="02040603050506020204" pitchFamily="18" charset="0"/>
                </a:rPr>
                <a:t>T</a:t>
              </a:r>
              <a:r>
                <a:rPr lang="en-US" sz="7200" dirty="0">
                  <a:ln w="28575">
                    <a:solidFill>
                      <a:srgbClr val="0070C0"/>
                    </a:solidFill>
                  </a:ln>
                  <a:solidFill>
                    <a:srgbClr val="FFD1D1"/>
                  </a:solidFill>
                  <a:latin typeface="SVN-Gretoon" panose="02040603050506020204" pitchFamily="18" charset="0"/>
                </a:rPr>
                <a:t>Â</a:t>
              </a:r>
              <a:r>
                <a:rPr lang="en-US" sz="7200" dirty="0">
                  <a:ln w="28575">
                    <a:solidFill>
                      <a:srgbClr val="0070C0"/>
                    </a:solidFill>
                  </a:ln>
                  <a:solidFill>
                    <a:srgbClr val="DEF1FE"/>
                  </a:solidFill>
                  <a:latin typeface="SVN-Gretoon" panose="02040603050506020204" pitchFamily="18" charset="0"/>
                </a:rPr>
                <a:t>M</a:t>
              </a:r>
              <a:r>
                <a:rPr lang="en-US" sz="7200" dirty="0">
                  <a:ln w="28575">
                    <a:solidFill>
                      <a:srgbClr val="0070C0"/>
                    </a:solidFill>
                  </a:ln>
                  <a:solidFill>
                    <a:srgbClr val="FFFF8F"/>
                  </a:solidFill>
                  <a:latin typeface="SVN-Gretoon" panose="02040603050506020204" pitchFamily="18" charset="0"/>
                </a:rPr>
                <a:t> </a:t>
              </a:r>
              <a:r>
                <a:rPr lang="en-US" sz="7200" dirty="0">
                  <a:ln w="28575">
                    <a:solidFill>
                      <a:srgbClr val="0070C0"/>
                    </a:solidFill>
                  </a:ln>
                  <a:solidFill>
                    <a:srgbClr val="C9FFC9"/>
                  </a:solidFill>
                  <a:latin typeface="SVN-Gretoon" panose="02040603050506020204" pitchFamily="18" charset="0"/>
                </a:rPr>
                <a:t>Đ</a:t>
              </a:r>
              <a:r>
                <a:rPr lang="en-US" sz="7200" dirty="0">
                  <a:ln w="28575">
                    <a:solidFill>
                      <a:srgbClr val="0070C0"/>
                    </a:solidFill>
                  </a:ln>
                  <a:solidFill>
                    <a:srgbClr val="F5C5FF"/>
                  </a:solidFill>
                  <a:latin typeface="SVN-Gretoon" panose="02040603050506020204" pitchFamily="18" charset="0"/>
                </a:rPr>
                <a:t>Ầ</a:t>
              </a:r>
              <a:r>
                <a:rPr lang="en-US" sz="7200" dirty="0">
                  <a:ln w="28575">
                    <a:solidFill>
                      <a:srgbClr val="0070C0"/>
                    </a:solidFill>
                  </a:ln>
                  <a:solidFill>
                    <a:srgbClr val="FEEFD4"/>
                  </a:solidFill>
                  <a:latin typeface="SVN-Gretoon" panose="02040603050506020204" pitchFamily="18" charset="0"/>
                </a:rPr>
                <a:t>U</a:t>
              </a:r>
              <a:r>
                <a:rPr lang="en-US" sz="7200" dirty="0">
                  <a:ln w="28575">
                    <a:solidFill>
                      <a:srgbClr val="0070C0"/>
                    </a:solidFill>
                  </a:ln>
                  <a:solidFill>
                    <a:srgbClr val="FFFF8F"/>
                  </a:solidFill>
                  <a:latin typeface="SVN-Gretoon" panose="02040603050506020204" pitchFamily="18" charset="0"/>
                </a:rPr>
                <a:t> </a:t>
              </a:r>
              <a:r>
                <a:rPr lang="en-US" sz="7200" dirty="0">
                  <a:ln w="28575">
                    <a:solidFill>
                      <a:srgbClr val="0070C0"/>
                    </a:solidFill>
                  </a:ln>
                  <a:solidFill>
                    <a:srgbClr val="DEF1FE"/>
                  </a:solidFill>
                  <a:latin typeface="SVN-Gretoon" panose="02040603050506020204" pitchFamily="18" charset="0"/>
                </a:rPr>
                <a:t>Ý</a:t>
              </a:r>
              <a:r>
                <a:rPr lang="en-US" sz="7200" dirty="0">
                  <a:ln w="28575">
                    <a:solidFill>
                      <a:srgbClr val="0070C0"/>
                    </a:solidFill>
                  </a:ln>
                  <a:solidFill>
                    <a:srgbClr val="FFFF8F"/>
                  </a:solidFill>
                  <a:latin typeface="SVN-Gretoon" panose="02040603050506020204" pitchFamily="18" charset="0"/>
                </a:rPr>
                <a:t> </a:t>
              </a:r>
              <a:r>
                <a:rPr lang="en-US" sz="7200" dirty="0">
                  <a:ln w="28575">
                    <a:solidFill>
                      <a:srgbClr val="0070C0"/>
                    </a:solidFill>
                  </a:ln>
                  <a:solidFill>
                    <a:srgbClr val="FFD1D1"/>
                  </a:solidFill>
                  <a:latin typeface="SVN-Gretoon" panose="02040603050506020204" pitchFamily="18" charset="0"/>
                </a:rPr>
                <a:t>H</a:t>
              </a:r>
              <a:r>
                <a:rPr lang="en-US" sz="7200" dirty="0">
                  <a:ln w="28575">
                    <a:solidFill>
                      <a:srgbClr val="0070C0"/>
                    </a:solidFill>
                  </a:ln>
                  <a:solidFill>
                    <a:srgbClr val="FFFF9F"/>
                  </a:solidFill>
                  <a:latin typeface="SVN-Gretoon" panose="02040603050506020204" pitchFamily="18" charset="0"/>
                </a:rPr>
                <a:t>Ợ</a:t>
              </a:r>
              <a:r>
                <a:rPr lang="en-US" sz="7200" dirty="0">
                  <a:ln w="28575">
                    <a:solidFill>
                      <a:srgbClr val="0070C0"/>
                    </a:solidFill>
                  </a:ln>
                  <a:solidFill>
                    <a:srgbClr val="F5C5FF"/>
                  </a:solidFill>
                  <a:latin typeface="SVN-Gretoon" panose="02040603050506020204" pitchFamily="18" charset="0"/>
                </a:rPr>
                <a:t>P</a:t>
              </a:r>
              <a:endParaRPr lang="vi-VN" sz="7200" dirty="0">
                <a:ln w="28575">
                  <a:solidFill>
                    <a:srgbClr val="0070C0"/>
                  </a:solidFill>
                </a:ln>
                <a:solidFill>
                  <a:srgbClr val="F5C5FF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DBF6A63A-1829-256D-FD95-EF1912A27132}"/>
              </a:ext>
            </a:extLst>
          </p:cNvPr>
          <p:cNvGrpSpPr/>
          <p:nvPr/>
        </p:nvGrpSpPr>
        <p:grpSpPr>
          <a:xfrm>
            <a:off x="4149616" y="3329807"/>
            <a:ext cx="7324629" cy="2938258"/>
            <a:chOff x="749508" y="2986094"/>
            <a:chExt cx="8180809" cy="3338372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xmlns="" id="{3545EB56-EBBF-8CEE-0D9B-BE7468D2888F}"/>
                </a:ext>
              </a:extLst>
            </p:cNvPr>
            <p:cNvSpPr/>
            <p:nvPr/>
          </p:nvSpPr>
          <p:spPr>
            <a:xfrm>
              <a:off x="749508" y="2986094"/>
              <a:ext cx="8180809" cy="3338372"/>
            </a:xfrm>
            <a:custGeom>
              <a:avLst/>
              <a:gdLst>
                <a:gd name="connsiteX0" fmla="*/ 0 w 8180809"/>
                <a:gd name="connsiteY0" fmla="*/ 556406 h 3338372"/>
                <a:gd name="connsiteX1" fmla="*/ 556406 w 8180809"/>
                <a:gd name="connsiteY1" fmla="*/ 0 h 3338372"/>
                <a:gd name="connsiteX2" fmla="*/ 7624403 w 8180809"/>
                <a:gd name="connsiteY2" fmla="*/ 0 h 3338372"/>
                <a:gd name="connsiteX3" fmla="*/ 8180809 w 8180809"/>
                <a:gd name="connsiteY3" fmla="*/ 556406 h 3338372"/>
                <a:gd name="connsiteX4" fmla="*/ 8180809 w 8180809"/>
                <a:gd name="connsiteY4" fmla="*/ 2781966 h 3338372"/>
                <a:gd name="connsiteX5" fmla="*/ 7624403 w 8180809"/>
                <a:gd name="connsiteY5" fmla="*/ 3338372 h 3338372"/>
                <a:gd name="connsiteX6" fmla="*/ 556406 w 8180809"/>
                <a:gd name="connsiteY6" fmla="*/ 3338372 h 3338372"/>
                <a:gd name="connsiteX7" fmla="*/ 0 w 8180809"/>
                <a:gd name="connsiteY7" fmla="*/ 2781966 h 3338372"/>
                <a:gd name="connsiteX8" fmla="*/ 0 w 8180809"/>
                <a:gd name="connsiteY8" fmla="*/ 556406 h 333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80809" h="3338372" fill="none" extrusionOk="0">
                  <a:moveTo>
                    <a:pt x="0" y="556406"/>
                  </a:moveTo>
                  <a:cubicBezTo>
                    <a:pt x="-59036" y="252782"/>
                    <a:pt x="244134" y="28264"/>
                    <a:pt x="556406" y="0"/>
                  </a:cubicBezTo>
                  <a:cubicBezTo>
                    <a:pt x="1912343" y="77600"/>
                    <a:pt x="5590156" y="-27269"/>
                    <a:pt x="7624403" y="0"/>
                  </a:cubicBezTo>
                  <a:cubicBezTo>
                    <a:pt x="7958418" y="-35248"/>
                    <a:pt x="8222055" y="261253"/>
                    <a:pt x="8180809" y="556406"/>
                  </a:cubicBezTo>
                  <a:cubicBezTo>
                    <a:pt x="8289809" y="794633"/>
                    <a:pt x="8102600" y="1708455"/>
                    <a:pt x="8180809" y="2781966"/>
                  </a:cubicBezTo>
                  <a:cubicBezTo>
                    <a:pt x="8165000" y="3083077"/>
                    <a:pt x="7896205" y="3354025"/>
                    <a:pt x="7624403" y="3338372"/>
                  </a:cubicBezTo>
                  <a:cubicBezTo>
                    <a:pt x="4768244" y="3387549"/>
                    <a:pt x="3262586" y="3215670"/>
                    <a:pt x="556406" y="3338372"/>
                  </a:cubicBezTo>
                  <a:cubicBezTo>
                    <a:pt x="244987" y="3370043"/>
                    <a:pt x="-29515" y="3114674"/>
                    <a:pt x="0" y="2781966"/>
                  </a:cubicBezTo>
                  <a:cubicBezTo>
                    <a:pt x="47022" y="2400622"/>
                    <a:pt x="104569" y="1341287"/>
                    <a:pt x="0" y="556406"/>
                  </a:cubicBezTo>
                  <a:close/>
                </a:path>
                <a:path w="8180809" h="3338372" stroke="0" extrusionOk="0">
                  <a:moveTo>
                    <a:pt x="0" y="556406"/>
                  </a:moveTo>
                  <a:cubicBezTo>
                    <a:pt x="25271" y="246222"/>
                    <a:pt x="266419" y="-1155"/>
                    <a:pt x="556406" y="0"/>
                  </a:cubicBezTo>
                  <a:cubicBezTo>
                    <a:pt x="2255282" y="-129276"/>
                    <a:pt x="6534251" y="-77778"/>
                    <a:pt x="7624403" y="0"/>
                  </a:cubicBezTo>
                  <a:cubicBezTo>
                    <a:pt x="7922417" y="-29588"/>
                    <a:pt x="8174655" y="284599"/>
                    <a:pt x="8180809" y="556406"/>
                  </a:cubicBezTo>
                  <a:cubicBezTo>
                    <a:pt x="8262408" y="1471566"/>
                    <a:pt x="8335109" y="2334915"/>
                    <a:pt x="8180809" y="2781966"/>
                  </a:cubicBezTo>
                  <a:cubicBezTo>
                    <a:pt x="8189466" y="3107519"/>
                    <a:pt x="7905223" y="3347370"/>
                    <a:pt x="7624403" y="3338372"/>
                  </a:cubicBezTo>
                  <a:cubicBezTo>
                    <a:pt x="4383029" y="3382592"/>
                    <a:pt x="1611063" y="3308990"/>
                    <a:pt x="556406" y="3338372"/>
                  </a:cubicBezTo>
                  <a:cubicBezTo>
                    <a:pt x="247081" y="3330574"/>
                    <a:pt x="-37749" y="3080537"/>
                    <a:pt x="0" y="2781966"/>
                  </a:cubicBezTo>
                  <a:cubicBezTo>
                    <a:pt x="-159954" y="2327482"/>
                    <a:pt x="22140" y="1266825"/>
                    <a:pt x="0" y="55640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ộp Văn bản 25">
              <a:extLst>
                <a:ext uri="{FF2B5EF4-FFF2-40B4-BE49-F238E27FC236}">
                  <a16:creationId xmlns:a16="http://schemas.microsoft.com/office/drawing/2014/main" xmlns="" id="{305B5707-3DCF-F419-ED30-F46CD08ADCEA}"/>
                </a:ext>
              </a:extLst>
            </p:cNvPr>
            <p:cNvSpPr txBox="1"/>
            <p:nvPr/>
          </p:nvSpPr>
          <p:spPr>
            <a:xfrm>
              <a:off x="991620" y="3157247"/>
              <a:ext cx="7938697" cy="30422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4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lang="en-US" sz="4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việc</a:t>
              </a:r>
              <a:r>
                <a:rPr lang="en-US" sz="4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hiệu</a:t>
              </a:r>
              <a:r>
                <a:rPr lang="en-US" sz="4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4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lang="en-US" sz="42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4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4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4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4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4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4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4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4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viên</a:t>
              </a:r>
              <a:r>
                <a:rPr lang="en-US" sz="4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mới</a:t>
              </a:r>
              <a:r>
                <a:rPr lang="en-US" sz="4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thân</a:t>
              </a:r>
              <a:r>
                <a:rPr lang="en-US" sz="4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thiết</a:t>
              </a:r>
              <a:r>
                <a:rPr lang="en-US" sz="4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4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bằng</a:t>
              </a:r>
              <a:r>
                <a:rPr lang="en-US" sz="4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4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giải</a:t>
              </a:r>
              <a:r>
                <a:rPr lang="en-US" sz="4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4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bài</a:t>
              </a:r>
              <a:r>
                <a:rPr lang="en-US" sz="4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4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4200" dirty="0"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5" name="Picture 14" descr="A cartoon of a child wearing a chef hat&#10;&#10;Description automatically generated">
            <a:extLst>
              <a:ext uri="{FF2B5EF4-FFF2-40B4-BE49-F238E27FC236}">
                <a16:creationId xmlns:a16="http://schemas.microsoft.com/office/drawing/2014/main" xmlns="" id="{C18CF3E4-7BCA-4FDD-ED8F-D3F389B43B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60" b="90536" l="9710" r="89912">
                        <a14:foregroundMark x1="45397" y1="89274" x2="56620" y2="90221"/>
                        <a14:foregroundMark x1="47541" y1="8517" x2="49054" y2="14826"/>
                        <a14:foregroundMark x1="59773" y1="90536" x2="58512" y2="87066"/>
                        <a14:backgroundMark x1="76545" y1="54890" x2="88398" y2="58675"/>
                        <a14:backgroundMark x1="27995" y1="64984" x2="20681" y2="70189"/>
                        <a14:backgroundMark x1="39596" y1="74763" x2="38335" y2="74290"/>
                        <a14:backgroundMark x1="61034" y1="73028" x2="61791" y2="73028"/>
                        <a14:backgroundMark x1="63934" y1="70662" x2="63934" y2="70662"/>
                        <a14:backgroundMark x1="64439" y1="69716" x2="64439" y2="69716"/>
                        <a14:backgroundMark x1="34678" y1="72397" x2="34048" y2="70978"/>
                        <a14:backgroundMark x1="30769" y1="61830" x2="28878" y2="65142"/>
                        <a14:backgroundMark x1="30265" y1="61041" x2="28752" y2="6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30332" y="2552585"/>
            <a:ext cx="5914104" cy="472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4610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table and chairs&#10;&#10;Description automatically generated">
            <a:extLst>
              <a:ext uri="{FF2B5EF4-FFF2-40B4-BE49-F238E27FC236}">
                <a16:creationId xmlns:a16="http://schemas.microsoft.com/office/drawing/2014/main" xmlns="" id="{C49B3961-F93E-D921-3803-BC95C6E9FE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" r="161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FAE89C7-1A9B-9AC9-43C0-19932B4ADA33}"/>
              </a:ext>
            </a:extLst>
          </p:cNvPr>
          <p:cNvGrpSpPr/>
          <p:nvPr/>
        </p:nvGrpSpPr>
        <p:grpSpPr>
          <a:xfrm>
            <a:off x="-882368" y="719626"/>
            <a:ext cx="12942394" cy="1545190"/>
            <a:chOff x="-882368" y="553371"/>
            <a:chExt cx="12942394" cy="1545190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xmlns="" id="{87716B91-4F8F-8CEB-7730-524A142EAB62}"/>
                </a:ext>
              </a:extLst>
            </p:cNvPr>
            <p:cNvSpPr/>
            <p:nvPr/>
          </p:nvSpPr>
          <p:spPr>
            <a:xfrm>
              <a:off x="429736" y="606260"/>
              <a:ext cx="11498316" cy="1492301"/>
            </a:xfrm>
            <a:custGeom>
              <a:avLst/>
              <a:gdLst>
                <a:gd name="connsiteX0" fmla="*/ 0 w 11498316"/>
                <a:gd name="connsiteY0" fmla="*/ 248722 h 1492301"/>
                <a:gd name="connsiteX1" fmla="*/ 248722 w 11498316"/>
                <a:gd name="connsiteY1" fmla="*/ 0 h 1492301"/>
                <a:gd name="connsiteX2" fmla="*/ 11249594 w 11498316"/>
                <a:gd name="connsiteY2" fmla="*/ 0 h 1492301"/>
                <a:gd name="connsiteX3" fmla="*/ 11498316 w 11498316"/>
                <a:gd name="connsiteY3" fmla="*/ 248722 h 1492301"/>
                <a:gd name="connsiteX4" fmla="*/ 11498316 w 11498316"/>
                <a:gd name="connsiteY4" fmla="*/ 1243579 h 1492301"/>
                <a:gd name="connsiteX5" fmla="*/ 11249594 w 11498316"/>
                <a:gd name="connsiteY5" fmla="*/ 1492301 h 1492301"/>
                <a:gd name="connsiteX6" fmla="*/ 248722 w 11498316"/>
                <a:gd name="connsiteY6" fmla="*/ 1492301 h 1492301"/>
                <a:gd name="connsiteX7" fmla="*/ 0 w 11498316"/>
                <a:gd name="connsiteY7" fmla="*/ 1243579 h 1492301"/>
                <a:gd name="connsiteX8" fmla="*/ 0 w 11498316"/>
                <a:gd name="connsiteY8" fmla="*/ 248722 h 149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8316" h="1492301" fill="none" extrusionOk="0">
                  <a:moveTo>
                    <a:pt x="0" y="248722"/>
                  </a:moveTo>
                  <a:cubicBezTo>
                    <a:pt x="-25873" y="112966"/>
                    <a:pt x="110277" y="6133"/>
                    <a:pt x="248722" y="0"/>
                  </a:cubicBezTo>
                  <a:cubicBezTo>
                    <a:pt x="3047045" y="77600"/>
                    <a:pt x="6045748" y="-27269"/>
                    <a:pt x="11249594" y="0"/>
                  </a:cubicBezTo>
                  <a:cubicBezTo>
                    <a:pt x="11399015" y="-15904"/>
                    <a:pt x="11523146" y="118667"/>
                    <a:pt x="11498316" y="248722"/>
                  </a:cubicBezTo>
                  <a:cubicBezTo>
                    <a:pt x="11511967" y="559923"/>
                    <a:pt x="11587835" y="988284"/>
                    <a:pt x="11498316" y="1243579"/>
                  </a:cubicBezTo>
                  <a:cubicBezTo>
                    <a:pt x="11493202" y="1378944"/>
                    <a:pt x="11368649" y="1500376"/>
                    <a:pt x="11249594" y="1492301"/>
                  </a:cubicBezTo>
                  <a:cubicBezTo>
                    <a:pt x="6654300" y="1541478"/>
                    <a:pt x="3268764" y="1369599"/>
                    <a:pt x="248722" y="1492301"/>
                  </a:cubicBezTo>
                  <a:cubicBezTo>
                    <a:pt x="109221" y="1508706"/>
                    <a:pt x="-14596" y="1393512"/>
                    <a:pt x="0" y="1243579"/>
                  </a:cubicBezTo>
                  <a:cubicBezTo>
                    <a:pt x="35395" y="984092"/>
                    <a:pt x="84706" y="741322"/>
                    <a:pt x="0" y="248722"/>
                  </a:cubicBezTo>
                  <a:close/>
                </a:path>
                <a:path w="11498316" h="1492301" stroke="0" extrusionOk="0">
                  <a:moveTo>
                    <a:pt x="0" y="248722"/>
                  </a:moveTo>
                  <a:cubicBezTo>
                    <a:pt x="22854" y="108745"/>
                    <a:pt x="133984" y="-1510"/>
                    <a:pt x="248722" y="0"/>
                  </a:cubicBezTo>
                  <a:cubicBezTo>
                    <a:pt x="5099634" y="-129276"/>
                    <a:pt x="9162677" y="-77778"/>
                    <a:pt x="11249594" y="0"/>
                  </a:cubicBezTo>
                  <a:cubicBezTo>
                    <a:pt x="11380240" y="-21419"/>
                    <a:pt x="11494973" y="130632"/>
                    <a:pt x="11498316" y="248722"/>
                  </a:cubicBezTo>
                  <a:cubicBezTo>
                    <a:pt x="11452448" y="659918"/>
                    <a:pt x="11587413" y="789162"/>
                    <a:pt x="11498316" y="1243579"/>
                  </a:cubicBezTo>
                  <a:cubicBezTo>
                    <a:pt x="11504313" y="1393592"/>
                    <a:pt x="11377338" y="1495571"/>
                    <a:pt x="11249594" y="1492301"/>
                  </a:cubicBezTo>
                  <a:cubicBezTo>
                    <a:pt x="8742461" y="1536521"/>
                    <a:pt x="2466580" y="1462919"/>
                    <a:pt x="248722" y="1492301"/>
                  </a:cubicBezTo>
                  <a:cubicBezTo>
                    <a:pt x="109933" y="1486829"/>
                    <a:pt x="-23557" y="1375499"/>
                    <a:pt x="0" y="1243579"/>
                  </a:cubicBezTo>
                  <a:cubicBezTo>
                    <a:pt x="12983" y="773146"/>
                    <a:pt x="-9210" y="361606"/>
                    <a:pt x="0" y="248722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Nhóm 23">
              <a:extLst>
                <a:ext uri="{FF2B5EF4-FFF2-40B4-BE49-F238E27FC236}">
                  <a16:creationId xmlns:a16="http://schemas.microsoft.com/office/drawing/2014/main" xmlns="" id="{D5F20138-B61C-69C8-7CD9-7D67600DAF4A}"/>
                </a:ext>
              </a:extLst>
            </p:cNvPr>
            <p:cNvGrpSpPr/>
            <p:nvPr/>
          </p:nvGrpSpPr>
          <p:grpSpPr>
            <a:xfrm>
              <a:off x="-882368" y="553371"/>
              <a:ext cx="4433654" cy="1381473"/>
              <a:chOff x="3666356" y="4573200"/>
              <a:chExt cx="4280542" cy="1381473"/>
            </a:xfrm>
          </p:grpSpPr>
          <p:sp>
            <p:nvSpPr>
              <p:cNvPr id="17" name="TextBox 67">
                <a:extLst>
                  <a:ext uri="{FF2B5EF4-FFF2-40B4-BE49-F238E27FC236}">
                    <a16:creationId xmlns:a16="http://schemas.microsoft.com/office/drawing/2014/main" xmlns="" id="{BC35B450-45B0-E853-F786-5E7B76C29F35}"/>
                  </a:ext>
                </a:extLst>
              </p:cNvPr>
              <p:cNvSpPr txBox="1"/>
              <p:nvPr/>
            </p:nvSpPr>
            <p:spPr>
              <a:xfrm>
                <a:off x="3666356" y="4573200"/>
                <a:ext cx="4280542" cy="138147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8000" dirty="0" err="1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Câu</a:t>
                </a:r>
                <a:r>
                  <a:rPr lang="en-US" sz="8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 1:</a:t>
                </a:r>
              </a:p>
            </p:txBody>
          </p:sp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xmlns="" id="{385AE156-4221-BF46-1839-79D3F96A11AB}"/>
                  </a:ext>
                </a:extLst>
              </p:cNvPr>
              <p:cNvSpPr txBox="1"/>
              <p:nvPr/>
            </p:nvSpPr>
            <p:spPr>
              <a:xfrm>
                <a:off x="3666356" y="4573200"/>
                <a:ext cx="4280542" cy="138147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8000" dirty="0" err="1">
                    <a:ln w="9525">
                      <a:noFill/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Câu</a:t>
                </a:r>
                <a:r>
                  <a:rPr lang="en-US" sz="8000" dirty="0">
                    <a:ln w="9525">
                      <a:noFill/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 1:</a:t>
                </a:r>
              </a:p>
            </p:txBody>
          </p:sp>
        </p:grpSp>
        <p:sp>
          <p:nvSpPr>
            <p:cNvPr id="15" name="Hộp Văn bản 25">
              <a:extLst>
                <a:ext uri="{FF2B5EF4-FFF2-40B4-BE49-F238E27FC236}">
                  <a16:creationId xmlns:a16="http://schemas.microsoft.com/office/drawing/2014/main" xmlns="" id="{13EA9F98-EAD7-D112-4D2E-5F28511E3C6B}"/>
                </a:ext>
              </a:extLst>
            </p:cNvPr>
            <p:cNvSpPr txBox="1"/>
            <p:nvPr/>
          </p:nvSpPr>
          <p:spPr>
            <a:xfrm>
              <a:off x="932329" y="921523"/>
              <a:ext cx="11127697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Chữ</a:t>
              </a:r>
              <a:r>
                <a:rPr lang="en-US" sz="5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5000" dirty="0">
                  <a:latin typeface="Calibri" panose="020F0502020204030204" pitchFamily="34" charset="0"/>
                  <a:cs typeface="Calibri" panose="020F0502020204030204" pitchFamily="34" charset="0"/>
                </a:rPr>
                <a:t> 7 </a:t>
              </a:r>
              <a:r>
                <a:rPr lang="en-US" sz="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5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5000" dirty="0">
                  <a:latin typeface="Calibri" panose="020F0502020204030204" pitchFamily="34" charset="0"/>
                  <a:cs typeface="Calibri" panose="020F0502020204030204" pitchFamily="34" charset="0"/>
                </a:rPr>
                <a:t> 9 876 543 </a:t>
              </a:r>
              <a:r>
                <a:rPr lang="en-US" sz="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5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5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trị</a:t>
              </a:r>
              <a:r>
                <a:rPr lang="en-US" sz="5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5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658E6842-9ED3-17E0-A14A-727CF697D132}"/>
              </a:ext>
            </a:extLst>
          </p:cNvPr>
          <p:cNvGrpSpPr/>
          <p:nvPr/>
        </p:nvGrpSpPr>
        <p:grpSpPr>
          <a:xfrm>
            <a:off x="1300751" y="2703809"/>
            <a:ext cx="4494998" cy="1463040"/>
            <a:chOff x="1440697" y="2442596"/>
            <a:chExt cx="4494998" cy="146304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103A9075-DB45-A8FD-9590-447604C0FAC5}"/>
                </a:ext>
              </a:extLst>
            </p:cNvPr>
            <p:cNvGrpSpPr/>
            <p:nvPr/>
          </p:nvGrpSpPr>
          <p:grpSpPr>
            <a:xfrm>
              <a:off x="1440697" y="2442596"/>
              <a:ext cx="4494998" cy="1463040"/>
              <a:chOff x="486739" y="2414472"/>
              <a:chExt cx="4463127" cy="1463040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xmlns="" id="{A395EDFC-1C46-18CF-2E8B-805B72F6CB54}"/>
                  </a:ext>
                </a:extLst>
              </p:cNvPr>
              <p:cNvSpPr/>
              <p:nvPr/>
            </p:nvSpPr>
            <p:spPr>
              <a:xfrm>
                <a:off x="1136617" y="2455351"/>
                <a:ext cx="3813249" cy="1371600"/>
              </a:xfrm>
              <a:prstGeom prst="roundRect">
                <a:avLst/>
              </a:prstGeom>
              <a:solidFill>
                <a:srgbClr val="FDF4B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5" name="Picture 4">
                <a:extLst>
                  <a:ext uri="{FF2B5EF4-FFF2-40B4-BE49-F238E27FC236}">
                    <a16:creationId xmlns:a16="http://schemas.microsoft.com/office/drawing/2014/main" xmlns="" id="{DEECCC00-32CA-5736-77D0-19A1F94C2C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86739" y="2414472"/>
                <a:ext cx="1299755" cy="1463040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06AB4737-60DF-C4B4-CDA9-03176FB0F57E}"/>
                </a:ext>
              </a:extLst>
            </p:cNvPr>
            <p:cNvSpPr txBox="1"/>
            <p:nvPr/>
          </p:nvSpPr>
          <p:spPr>
            <a:xfrm>
              <a:off x="3305010" y="2678863"/>
              <a:ext cx="141373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/>
                <a:t>700</a:t>
              </a:r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87FC954-AD8E-BD2E-88EF-95174342FBD6}"/>
              </a:ext>
            </a:extLst>
          </p:cNvPr>
          <p:cNvGrpSpPr/>
          <p:nvPr/>
        </p:nvGrpSpPr>
        <p:grpSpPr>
          <a:xfrm>
            <a:off x="6547805" y="2676922"/>
            <a:ext cx="4455159" cy="1463040"/>
            <a:chOff x="6687751" y="2415709"/>
            <a:chExt cx="4455159" cy="146304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3EF7C715-B22A-B174-A4B8-D7594686EDB6}"/>
                </a:ext>
              </a:extLst>
            </p:cNvPr>
            <p:cNvGrpSpPr/>
            <p:nvPr/>
          </p:nvGrpSpPr>
          <p:grpSpPr>
            <a:xfrm>
              <a:off x="6687751" y="2415709"/>
              <a:ext cx="4455159" cy="1463040"/>
              <a:chOff x="597907" y="3085958"/>
              <a:chExt cx="4423568" cy="1463040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xmlns="" id="{0479A30F-F8A0-7CC8-C7B6-257195216806}"/>
                  </a:ext>
                </a:extLst>
              </p:cNvPr>
              <p:cNvSpPr/>
              <p:nvPr/>
            </p:nvSpPr>
            <p:spPr>
              <a:xfrm>
                <a:off x="1208227" y="3131678"/>
                <a:ext cx="3813248" cy="1371600"/>
              </a:xfrm>
              <a:prstGeom prst="roundRect">
                <a:avLst/>
              </a:prstGeom>
              <a:solidFill>
                <a:srgbClr val="FDF4B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0" name="Picture 11">
                <a:extLst>
                  <a:ext uri="{FF2B5EF4-FFF2-40B4-BE49-F238E27FC236}">
                    <a16:creationId xmlns:a16="http://schemas.microsoft.com/office/drawing/2014/main" xmlns="" id="{E0A0ACE4-6BBF-88A4-F758-4F6F03203E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97907" y="3085958"/>
                <a:ext cx="1294357" cy="1463040"/>
              </a:xfrm>
              <a:prstGeom prst="rect">
                <a:avLst/>
              </a:prstGeom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083DC408-102E-CA54-4F87-C0D3E45B1192}"/>
                </a:ext>
              </a:extLst>
            </p:cNvPr>
            <p:cNvSpPr txBox="1"/>
            <p:nvPr/>
          </p:nvSpPr>
          <p:spPr>
            <a:xfrm>
              <a:off x="8263145" y="2680057"/>
              <a:ext cx="216052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/>
                <a:t>7 000</a:t>
              </a:r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29F56336-FFAC-7304-4939-40F5D768C439}"/>
              </a:ext>
            </a:extLst>
          </p:cNvPr>
          <p:cNvGrpSpPr/>
          <p:nvPr/>
        </p:nvGrpSpPr>
        <p:grpSpPr>
          <a:xfrm>
            <a:off x="6547805" y="4516482"/>
            <a:ext cx="4575930" cy="1463040"/>
            <a:chOff x="6687751" y="4255269"/>
            <a:chExt cx="4575930" cy="146304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92EADE28-82B4-C05D-CB9E-C4654D5AC1F6}"/>
                </a:ext>
              </a:extLst>
            </p:cNvPr>
            <p:cNvGrpSpPr/>
            <p:nvPr/>
          </p:nvGrpSpPr>
          <p:grpSpPr>
            <a:xfrm>
              <a:off x="6687751" y="4255269"/>
              <a:ext cx="4455158" cy="1463040"/>
              <a:chOff x="526294" y="4986078"/>
              <a:chExt cx="4423569" cy="146304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xmlns="" id="{24EADE15-110E-D9CF-869A-B4B9DA8A10BB}"/>
                  </a:ext>
                </a:extLst>
              </p:cNvPr>
              <p:cNvSpPr/>
              <p:nvPr/>
            </p:nvSpPr>
            <p:spPr>
              <a:xfrm>
                <a:off x="1136614" y="4990920"/>
                <a:ext cx="3813249" cy="1371600"/>
              </a:xfrm>
              <a:prstGeom prst="roundRect">
                <a:avLst/>
              </a:prstGeom>
              <a:solidFill>
                <a:srgbClr val="FDF4B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5" name="Picture 13">
                <a:extLst>
                  <a:ext uri="{FF2B5EF4-FFF2-40B4-BE49-F238E27FC236}">
                    <a16:creationId xmlns:a16="http://schemas.microsoft.com/office/drawing/2014/main" xmlns="" id="{D6F424D6-A6E8-5FC2-2DF0-C8A8DBC036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26294" y="4986078"/>
                <a:ext cx="1293459" cy="1463040"/>
              </a:xfrm>
              <a:prstGeom prst="rect">
                <a:avLst/>
              </a:prstGeom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F6FC625C-AFD0-1CC5-5713-128CA4210864}"/>
                </a:ext>
              </a:extLst>
            </p:cNvPr>
            <p:cNvSpPr txBox="1"/>
            <p:nvPr/>
          </p:nvSpPr>
          <p:spPr>
            <a:xfrm>
              <a:off x="7869676" y="4497686"/>
              <a:ext cx="339400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/>
                <a:t>7 000 000</a:t>
              </a:r>
              <a:endParaRPr lang="en-US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DB35F572-2093-09F4-1D10-FFEFAD63B424}"/>
              </a:ext>
            </a:extLst>
          </p:cNvPr>
          <p:cNvGrpSpPr/>
          <p:nvPr/>
        </p:nvGrpSpPr>
        <p:grpSpPr>
          <a:xfrm>
            <a:off x="1306822" y="4470763"/>
            <a:ext cx="4488927" cy="1463040"/>
            <a:chOff x="1446768" y="4209550"/>
            <a:chExt cx="4488927" cy="146304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02B30A83-338D-3D4D-6204-161184EF827C}"/>
                </a:ext>
              </a:extLst>
            </p:cNvPr>
            <p:cNvGrpSpPr/>
            <p:nvPr/>
          </p:nvGrpSpPr>
          <p:grpSpPr>
            <a:xfrm>
              <a:off x="1446768" y="4209550"/>
              <a:ext cx="4488927" cy="1463040"/>
              <a:chOff x="499572" y="3976000"/>
              <a:chExt cx="4457097" cy="146304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xmlns="" id="{F57C55A1-0006-38F6-C13E-1D07F0E1AC53}"/>
                  </a:ext>
                </a:extLst>
              </p:cNvPr>
              <p:cNvSpPr/>
              <p:nvPr/>
            </p:nvSpPr>
            <p:spPr>
              <a:xfrm>
                <a:off x="1143421" y="4026561"/>
                <a:ext cx="3813248" cy="1371600"/>
              </a:xfrm>
              <a:prstGeom prst="roundRect">
                <a:avLst/>
              </a:prstGeom>
              <a:solidFill>
                <a:srgbClr val="FDF4B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60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40" name="Picture 12">
                <a:extLst>
                  <a:ext uri="{FF2B5EF4-FFF2-40B4-BE49-F238E27FC236}">
                    <a16:creationId xmlns:a16="http://schemas.microsoft.com/office/drawing/2014/main" xmlns="" id="{71FAC9B2-E9F2-22F7-0DDD-CFD5741EA2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99572" y="3976000"/>
                <a:ext cx="1319557" cy="1463040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1FC98D97-2E6A-DBD9-C0DE-E0E4178B0C95}"/>
                </a:ext>
              </a:extLst>
            </p:cNvPr>
            <p:cNvSpPr txBox="1"/>
            <p:nvPr/>
          </p:nvSpPr>
          <p:spPr>
            <a:xfrm>
              <a:off x="2749733" y="4478957"/>
              <a:ext cx="27909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/>
                <a:t>70 000</a:t>
              </a:r>
              <a:endParaRPr lang="en-US" dirty="0"/>
            </a:p>
          </p:txBody>
        </p:sp>
      </p:grpSp>
      <p:pic>
        <p:nvPicPr>
          <p:cNvPr id="41" name="Đúng">
            <a:extLst>
              <a:ext uri="{FF2B5EF4-FFF2-40B4-BE49-F238E27FC236}">
                <a16:creationId xmlns:a16="http://schemas.microsoft.com/office/drawing/2014/main" xmlns="" id="{7A50AB74-F3BC-5A45-0D25-77844199FF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71" y="4548302"/>
            <a:ext cx="1631474" cy="1305178"/>
          </a:xfrm>
          <a:prstGeom prst="rect">
            <a:avLst/>
          </a:prstGeom>
        </p:spPr>
      </p:pic>
      <p:pic>
        <p:nvPicPr>
          <p:cNvPr id="43" name="Picture 42" descr="A cartoon of a person wearing a chef hat&#10;&#10;Description automatically generated">
            <a:extLst>
              <a:ext uri="{FF2B5EF4-FFF2-40B4-BE49-F238E27FC236}">
                <a16:creationId xmlns:a16="http://schemas.microsoft.com/office/drawing/2014/main" xmlns="" id="{968B3676-F2C7-254C-8974-0BB1B6D255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7" b="91009" l="9962" r="89912">
                        <a14:foregroundMark x1="46154" y1="91009" x2="46910" y2="78076"/>
                        <a14:backgroundMark x1="27869" y1="50473" x2="24086" y2="61672"/>
                        <a14:backgroundMark x1="73266" y1="72713" x2="78058" y2="80757"/>
                        <a14:backgroundMark x1="71375" y1="70347" x2="82093" y2="64826"/>
                        <a14:backgroundMark x1="77049" y1="63880" x2="82346" y2="48738"/>
                        <a14:backgroundMark x1="72509" y1="68612" x2="66204" y2="76814"/>
                        <a14:backgroundMark x1="66204" y1="76814" x2="63682" y2="83123"/>
                        <a14:backgroundMark x1="24464" y1="33281" x2="25599" y2="63407"/>
                        <a14:backgroundMark x1="33291" y1="49211" x2="31021" y2="50473"/>
                        <a14:backgroundMark x1="36570" y1="62934" x2="37074" y2="64669"/>
                        <a14:backgroundMark x1="57881" y1="65773" x2="57881" y2="67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002" y="1949552"/>
            <a:ext cx="6666614" cy="522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74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6 L -0.41524 -0.01366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68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table and chairs&#10;&#10;Description automatically generated">
            <a:extLst>
              <a:ext uri="{FF2B5EF4-FFF2-40B4-BE49-F238E27FC236}">
                <a16:creationId xmlns:a16="http://schemas.microsoft.com/office/drawing/2014/main" xmlns="" id="{C49B3961-F93E-D921-3803-BC95C6E9FE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" r="161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FAE89C7-1A9B-9AC9-43C0-19932B4ADA33}"/>
              </a:ext>
            </a:extLst>
          </p:cNvPr>
          <p:cNvGrpSpPr/>
          <p:nvPr/>
        </p:nvGrpSpPr>
        <p:grpSpPr>
          <a:xfrm>
            <a:off x="-561728" y="697530"/>
            <a:ext cx="12694611" cy="1608297"/>
            <a:chOff x="-561728" y="531275"/>
            <a:chExt cx="12694611" cy="1608297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xmlns="" id="{87716B91-4F8F-8CEB-7730-524A142EAB62}"/>
                </a:ext>
              </a:extLst>
            </p:cNvPr>
            <p:cNvSpPr/>
            <p:nvPr/>
          </p:nvSpPr>
          <p:spPr>
            <a:xfrm>
              <a:off x="429736" y="713420"/>
              <a:ext cx="11498316" cy="1426152"/>
            </a:xfrm>
            <a:custGeom>
              <a:avLst/>
              <a:gdLst>
                <a:gd name="connsiteX0" fmla="*/ 0 w 11498316"/>
                <a:gd name="connsiteY0" fmla="*/ 237697 h 1426152"/>
                <a:gd name="connsiteX1" fmla="*/ 237697 w 11498316"/>
                <a:gd name="connsiteY1" fmla="*/ 0 h 1426152"/>
                <a:gd name="connsiteX2" fmla="*/ 11260619 w 11498316"/>
                <a:gd name="connsiteY2" fmla="*/ 0 h 1426152"/>
                <a:gd name="connsiteX3" fmla="*/ 11498316 w 11498316"/>
                <a:gd name="connsiteY3" fmla="*/ 237697 h 1426152"/>
                <a:gd name="connsiteX4" fmla="*/ 11498316 w 11498316"/>
                <a:gd name="connsiteY4" fmla="*/ 1188455 h 1426152"/>
                <a:gd name="connsiteX5" fmla="*/ 11260619 w 11498316"/>
                <a:gd name="connsiteY5" fmla="*/ 1426152 h 1426152"/>
                <a:gd name="connsiteX6" fmla="*/ 237697 w 11498316"/>
                <a:gd name="connsiteY6" fmla="*/ 1426152 h 1426152"/>
                <a:gd name="connsiteX7" fmla="*/ 0 w 11498316"/>
                <a:gd name="connsiteY7" fmla="*/ 1188455 h 1426152"/>
                <a:gd name="connsiteX8" fmla="*/ 0 w 11498316"/>
                <a:gd name="connsiteY8" fmla="*/ 237697 h 142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8316" h="1426152" fill="none" extrusionOk="0">
                  <a:moveTo>
                    <a:pt x="0" y="237697"/>
                  </a:moveTo>
                  <a:cubicBezTo>
                    <a:pt x="-16434" y="107443"/>
                    <a:pt x="103346" y="17461"/>
                    <a:pt x="237697" y="0"/>
                  </a:cubicBezTo>
                  <a:cubicBezTo>
                    <a:pt x="3363735" y="77600"/>
                    <a:pt x="9528818" y="-27269"/>
                    <a:pt x="11260619" y="0"/>
                  </a:cubicBezTo>
                  <a:cubicBezTo>
                    <a:pt x="11405199" y="-17550"/>
                    <a:pt x="11521809" y="113337"/>
                    <a:pt x="11498316" y="237697"/>
                  </a:cubicBezTo>
                  <a:cubicBezTo>
                    <a:pt x="11500104" y="601897"/>
                    <a:pt x="11494103" y="1085323"/>
                    <a:pt x="11498316" y="1188455"/>
                  </a:cubicBezTo>
                  <a:cubicBezTo>
                    <a:pt x="11496149" y="1318883"/>
                    <a:pt x="11379631" y="1431561"/>
                    <a:pt x="11260619" y="1426152"/>
                  </a:cubicBezTo>
                  <a:cubicBezTo>
                    <a:pt x="6399350" y="1475329"/>
                    <a:pt x="5209164" y="1303450"/>
                    <a:pt x="237697" y="1426152"/>
                  </a:cubicBezTo>
                  <a:cubicBezTo>
                    <a:pt x="103885" y="1445628"/>
                    <a:pt x="-9400" y="1327824"/>
                    <a:pt x="0" y="1188455"/>
                  </a:cubicBezTo>
                  <a:cubicBezTo>
                    <a:pt x="-26683" y="933909"/>
                    <a:pt x="83258" y="555306"/>
                    <a:pt x="0" y="237697"/>
                  </a:cubicBezTo>
                  <a:close/>
                </a:path>
                <a:path w="11498316" h="1426152" stroke="0" extrusionOk="0">
                  <a:moveTo>
                    <a:pt x="0" y="237697"/>
                  </a:moveTo>
                  <a:cubicBezTo>
                    <a:pt x="12180" y="105029"/>
                    <a:pt x="128042" y="-1443"/>
                    <a:pt x="237697" y="0"/>
                  </a:cubicBezTo>
                  <a:cubicBezTo>
                    <a:pt x="1447324" y="-129276"/>
                    <a:pt x="7028237" y="-77778"/>
                    <a:pt x="11260619" y="0"/>
                  </a:cubicBezTo>
                  <a:cubicBezTo>
                    <a:pt x="11387703" y="-13363"/>
                    <a:pt x="11493935" y="131685"/>
                    <a:pt x="11498316" y="237697"/>
                  </a:cubicBezTo>
                  <a:cubicBezTo>
                    <a:pt x="11524066" y="463582"/>
                    <a:pt x="11445626" y="912445"/>
                    <a:pt x="11498316" y="1188455"/>
                  </a:cubicBezTo>
                  <a:cubicBezTo>
                    <a:pt x="11505045" y="1333922"/>
                    <a:pt x="11368784" y="1434006"/>
                    <a:pt x="11260619" y="1426152"/>
                  </a:cubicBezTo>
                  <a:cubicBezTo>
                    <a:pt x="6168682" y="1470372"/>
                    <a:pt x="3014250" y="1396770"/>
                    <a:pt x="237697" y="1426152"/>
                  </a:cubicBezTo>
                  <a:cubicBezTo>
                    <a:pt x="105615" y="1423054"/>
                    <a:pt x="-15212" y="1316215"/>
                    <a:pt x="0" y="1188455"/>
                  </a:cubicBezTo>
                  <a:cubicBezTo>
                    <a:pt x="-35654" y="910110"/>
                    <a:pt x="-84594" y="486075"/>
                    <a:pt x="0" y="237697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Nhóm 23">
              <a:extLst>
                <a:ext uri="{FF2B5EF4-FFF2-40B4-BE49-F238E27FC236}">
                  <a16:creationId xmlns:a16="http://schemas.microsoft.com/office/drawing/2014/main" xmlns="" id="{D5F20138-B61C-69C8-7CD9-7D67600DAF4A}"/>
                </a:ext>
              </a:extLst>
            </p:cNvPr>
            <p:cNvGrpSpPr/>
            <p:nvPr/>
          </p:nvGrpSpPr>
          <p:grpSpPr>
            <a:xfrm>
              <a:off x="-561728" y="531275"/>
              <a:ext cx="4433656" cy="1403145"/>
              <a:chOff x="3975924" y="4551104"/>
              <a:chExt cx="4280543" cy="1403145"/>
            </a:xfrm>
          </p:grpSpPr>
          <p:sp>
            <p:nvSpPr>
              <p:cNvPr id="17" name="TextBox 67">
                <a:extLst>
                  <a:ext uri="{FF2B5EF4-FFF2-40B4-BE49-F238E27FC236}">
                    <a16:creationId xmlns:a16="http://schemas.microsoft.com/office/drawing/2014/main" xmlns="" id="{BC35B450-45B0-E853-F786-5E7B76C29F35}"/>
                  </a:ext>
                </a:extLst>
              </p:cNvPr>
              <p:cNvSpPr txBox="1"/>
              <p:nvPr/>
            </p:nvSpPr>
            <p:spPr>
              <a:xfrm>
                <a:off x="3975925" y="4572776"/>
                <a:ext cx="4280542" cy="138147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8000" dirty="0" err="1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Câu</a:t>
                </a:r>
                <a:r>
                  <a:rPr lang="en-US" sz="8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 2:</a:t>
                </a:r>
              </a:p>
            </p:txBody>
          </p:sp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xmlns="" id="{385AE156-4221-BF46-1839-79D3F96A11AB}"/>
                  </a:ext>
                </a:extLst>
              </p:cNvPr>
              <p:cNvSpPr txBox="1"/>
              <p:nvPr/>
            </p:nvSpPr>
            <p:spPr>
              <a:xfrm>
                <a:off x="3975924" y="4551104"/>
                <a:ext cx="4280542" cy="138147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8000" dirty="0" err="1">
                    <a:ln w="9525">
                      <a:noFill/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Câu</a:t>
                </a:r>
                <a:r>
                  <a:rPr lang="en-US" sz="8000" dirty="0">
                    <a:ln w="9525">
                      <a:noFill/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 2:</a:t>
                </a:r>
              </a:p>
            </p:txBody>
          </p:sp>
        </p:grpSp>
        <p:sp>
          <p:nvSpPr>
            <p:cNvPr id="15" name="Hộp Văn bản 25">
              <a:extLst>
                <a:ext uri="{FF2B5EF4-FFF2-40B4-BE49-F238E27FC236}">
                  <a16:creationId xmlns:a16="http://schemas.microsoft.com/office/drawing/2014/main" xmlns="" id="{13EA9F98-EAD7-D112-4D2E-5F28511E3C6B}"/>
                </a:ext>
              </a:extLst>
            </p:cNvPr>
            <p:cNvSpPr txBox="1"/>
            <p:nvPr/>
          </p:nvSpPr>
          <p:spPr>
            <a:xfrm>
              <a:off x="634567" y="1024388"/>
              <a:ext cx="1149831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800" dirty="0" err="1">
                  <a:cs typeface="Calibri" panose="020F0502020204030204" pitchFamily="34" charset="0"/>
                </a:rPr>
                <a:t>Số</a:t>
              </a:r>
              <a:r>
                <a:rPr lang="en-US" sz="4800" dirty="0"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cs typeface="Calibri" panose="020F0502020204030204" pitchFamily="34" charset="0"/>
                </a:rPr>
                <a:t>gồm</a:t>
              </a:r>
              <a:r>
                <a:rPr lang="en-US" sz="4800" dirty="0">
                  <a:cs typeface="Calibri" panose="020F0502020204030204" pitchFamily="34" charset="0"/>
                </a:rPr>
                <a:t>: 7 000 000 + 600 000 + 5 000 + 40 </a:t>
              </a:r>
              <a:r>
                <a:rPr lang="en-US" sz="4800" dirty="0" err="1">
                  <a:cs typeface="Calibri" panose="020F0502020204030204" pitchFamily="34" charset="0"/>
                </a:rPr>
                <a:t>là</a:t>
              </a:r>
              <a:r>
                <a:rPr lang="en-US" sz="4800" dirty="0">
                  <a:cs typeface="Calibri" panose="020F0502020204030204" pitchFamily="34" charset="0"/>
                </a:rPr>
                <a:t>: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658E6842-9ED3-17E0-A14A-727CF697D132}"/>
              </a:ext>
            </a:extLst>
          </p:cNvPr>
          <p:cNvGrpSpPr/>
          <p:nvPr/>
        </p:nvGrpSpPr>
        <p:grpSpPr>
          <a:xfrm>
            <a:off x="1337327" y="2904559"/>
            <a:ext cx="4494998" cy="1463040"/>
            <a:chOff x="1440697" y="2442596"/>
            <a:chExt cx="4494998" cy="146304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103A9075-DB45-A8FD-9590-447604C0FAC5}"/>
                </a:ext>
              </a:extLst>
            </p:cNvPr>
            <p:cNvGrpSpPr/>
            <p:nvPr/>
          </p:nvGrpSpPr>
          <p:grpSpPr>
            <a:xfrm>
              <a:off x="1440697" y="2442596"/>
              <a:ext cx="4494998" cy="1463040"/>
              <a:chOff x="486739" y="2414472"/>
              <a:chExt cx="4463127" cy="1463040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xmlns="" id="{A395EDFC-1C46-18CF-2E8B-805B72F6CB54}"/>
                  </a:ext>
                </a:extLst>
              </p:cNvPr>
              <p:cNvSpPr/>
              <p:nvPr/>
            </p:nvSpPr>
            <p:spPr>
              <a:xfrm>
                <a:off x="1136617" y="2455351"/>
                <a:ext cx="3813249" cy="1371600"/>
              </a:xfrm>
              <a:prstGeom prst="roundRect">
                <a:avLst/>
              </a:prstGeom>
              <a:solidFill>
                <a:srgbClr val="FDF4B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5" name="Picture 4">
                <a:extLst>
                  <a:ext uri="{FF2B5EF4-FFF2-40B4-BE49-F238E27FC236}">
                    <a16:creationId xmlns:a16="http://schemas.microsoft.com/office/drawing/2014/main" xmlns="" id="{DEECCC00-32CA-5736-77D0-19A1F94C2C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86739" y="2414472"/>
                <a:ext cx="1299755" cy="1463040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06AB4737-60DF-C4B4-CDA9-03176FB0F57E}"/>
                </a:ext>
              </a:extLst>
            </p:cNvPr>
            <p:cNvSpPr txBox="1"/>
            <p:nvPr/>
          </p:nvSpPr>
          <p:spPr>
            <a:xfrm>
              <a:off x="2603790" y="2661442"/>
              <a:ext cx="32453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/>
                <a:t>7 065 400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87FC954-AD8E-BD2E-88EF-95174342FBD6}"/>
              </a:ext>
            </a:extLst>
          </p:cNvPr>
          <p:cNvGrpSpPr/>
          <p:nvPr/>
        </p:nvGrpSpPr>
        <p:grpSpPr>
          <a:xfrm>
            <a:off x="6584381" y="2877672"/>
            <a:ext cx="4455159" cy="1463040"/>
            <a:chOff x="6687751" y="2415709"/>
            <a:chExt cx="4455159" cy="146304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3EF7C715-B22A-B174-A4B8-D7594686EDB6}"/>
                </a:ext>
              </a:extLst>
            </p:cNvPr>
            <p:cNvGrpSpPr/>
            <p:nvPr/>
          </p:nvGrpSpPr>
          <p:grpSpPr>
            <a:xfrm>
              <a:off x="6687751" y="2415709"/>
              <a:ext cx="4455159" cy="1463040"/>
              <a:chOff x="597907" y="3085958"/>
              <a:chExt cx="4423568" cy="1463040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xmlns="" id="{0479A30F-F8A0-7CC8-C7B6-257195216806}"/>
                  </a:ext>
                </a:extLst>
              </p:cNvPr>
              <p:cNvSpPr/>
              <p:nvPr/>
            </p:nvSpPr>
            <p:spPr>
              <a:xfrm>
                <a:off x="1208227" y="3131678"/>
                <a:ext cx="3813248" cy="1371600"/>
              </a:xfrm>
              <a:prstGeom prst="roundRect">
                <a:avLst/>
              </a:prstGeom>
              <a:solidFill>
                <a:srgbClr val="FDF4B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0" name="Picture 11">
                <a:extLst>
                  <a:ext uri="{FF2B5EF4-FFF2-40B4-BE49-F238E27FC236}">
                    <a16:creationId xmlns:a16="http://schemas.microsoft.com/office/drawing/2014/main" xmlns="" id="{E0A0ACE4-6BBF-88A4-F758-4F6F03203E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97907" y="3085958"/>
                <a:ext cx="1294357" cy="1463040"/>
              </a:xfrm>
              <a:prstGeom prst="rect">
                <a:avLst/>
              </a:prstGeom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083DC408-102E-CA54-4F87-C0D3E45B1192}"/>
                </a:ext>
              </a:extLst>
            </p:cNvPr>
            <p:cNvSpPr txBox="1"/>
            <p:nvPr/>
          </p:nvSpPr>
          <p:spPr>
            <a:xfrm>
              <a:off x="7875789" y="2661443"/>
              <a:ext cx="31970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/>
                <a:t>7 650 040 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29F56336-FFAC-7304-4939-40F5D768C439}"/>
              </a:ext>
            </a:extLst>
          </p:cNvPr>
          <p:cNvGrpSpPr/>
          <p:nvPr/>
        </p:nvGrpSpPr>
        <p:grpSpPr>
          <a:xfrm>
            <a:off x="6584381" y="4717232"/>
            <a:ext cx="4575930" cy="1463040"/>
            <a:chOff x="6687751" y="4255269"/>
            <a:chExt cx="4575930" cy="146304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92EADE28-82B4-C05D-CB9E-C4654D5AC1F6}"/>
                </a:ext>
              </a:extLst>
            </p:cNvPr>
            <p:cNvGrpSpPr/>
            <p:nvPr/>
          </p:nvGrpSpPr>
          <p:grpSpPr>
            <a:xfrm>
              <a:off x="6687751" y="4255269"/>
              <a:ext cx="4455158" cy="1463040"/>
              <a:chOff x="526294" y="4986078"/>
              <a:chExt cx="4423569" cy="146304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xmlns="" id="{24EADE15-110E-D9CF-869A-B4B9DA8A10BB}"/>
                  </a:ext>
                </a:extLst>
              </p:cNvPr>
              <p:cNvSpPr/>
              <p:nvPr/>
            </p:nvSpPr>
            <p:spPr>
              <a:xfrm>
                <a:off x="1136614" y="4990920"/>
                <a:ext cx="3813249" cy="1371600"/>
              </a:xfrm>
              <a:prstGeom prst="roundRect">
                <a:avLst/>
              </a:prstGeom>
              <a:solidFill>
                <a:srgbClr val="FDF4B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5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5" name="Picture 13">
                <a:extLst>
                  <a:ext uri="{FF2B5EF4-FFF2-40B4-BE49-F238E27FC236}">
                    <a16:creationId xmlns:a16="http://schemas.microsoft.com/office/drawing/2014/main" xmlns="" id="{D6F424D6-A6E8-5FC2-2DF0-C8A8DBC036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26294" y="4986078"/>
                <a:ext cx="1293459" cy="1463040"/>
              </a:xfrm>
              <a:prstGeom prst="rect">
                <a:avLst/>
              </a:prstGeom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F6FC625C-AFD0-1CC5-5713-128CA4210864}"/>
                </a:ext>
              </a:extLst>
            </p:cNvPr>
            <p:cNvSpPr txBox="1"/>
            <p:nvPr/>
          </p:nvSpPr>
          <p:spPr>
            <a:xfrm>
              <a:off x="7869676" y="4459922"/>
              <a:ext cx="33940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/>
                <a:t>7 605 040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DB35F572-2093-09F4-1D10-FFEFAD63B424}"/>
              </a:ext>
            </a:extLst>
          </p:cNvPr>
          <p:cNvGrpSpPr/>
          <p:nvPr/>
        </p:nvGrpSpPr>
        <p:grpSpPr>
          <a:xfrm>
            <a:off x="1343398" y="4671513"/>
            <a:ext cx="4488927" cy="1463040"/>
            <a:chOff x="1446768" y="4209550"/>
            <a:chExt cx="4488927" cy="146304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02B30A83-338D-3D4D-6204-161184EF827C}"/>
                </a:ext>
              </a:extLst>
            </p:cNvPr>
            <p:cNvGrpSpPr/>
            <p:nvPr/>
          </p:nvGrpSpPr>
          <p:grpSpPr>
            <a:xfrm>
              <a:off x="1446768" y="4209550"/>
              <a:ext cx="4488927" cy="1463040"/>
              <a:chOff x="499572" y="3976000"/>
              <a:chExt cx="4457097" cy="146304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xmlns="" id="{F57C55A1-0006-38F6-C13E-1D07F0E1AC53}"/>
                  </a:ext>
                </a:extLst>
              </p:cNvPr>
              <p:cNvSpPr/>
              <p:nvPr/>
            </p:nvSpPr>
            <p:spPr>
              <a:xfrm>
                <a:off x="1143421" y="4026561"/>
                <a:ext cx="3813248" cy="1371600"/>
              </a:xfrm>
              <a:prstGeom prst="roundRect">
                <a:avLst/>
              </a:prstGeom>
              <a:solidFill>
                <a:srgbClr val="FDF4B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5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40" name="Picture 12">
                <a:extLst>
                  <a:ext uri="{FF2B5EF4-FFF2-40B4-BE49-F238E27FC236}">
                    <a16:creationId xmlns:a16="http://schemas.microsoft.com/office/drawing/2014/main" xmlns="" id="{71FAC9B2-E9F2-22F7-0DDD-CFD5741EA2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99572" y="3976000"/>
                <a:ext cx="1319557" cy="1463040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1FC98D97-2E6A-DBD9-C0DE-E0E4178B0C95}"/>
                </a:ext>
              </a:extLst>
            </p:cNvPr>
            <p:cNvSpPr txBox="1"/>
            <p:nvPr/>
          </p:nvSpPr>
          <p:spPr>
            <a:xfrm>
              <a:off x="2749733" y="4465263"/>
              <a:ext cx="294504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/>
                <a:t>7 605 400</a:t>
              </a:r>
            </a:p>
          </p:txBody>
        </p:sp>
      </p:grpSp>
      <p:pic>
        <p:nvPicPr>
          <p:cNvPr id="41" name="Đúng">
            <a:extLst>
              <a:ext uri="{FF2B5EF4-FFF2-40B4-BE49-F238E27FC236}">
                <a16:creationId xmlns:a16="http://schemas.microsoft.com/office/drawing/2014/main" xmlns="" id="{7A50AB74-F3BC-5A45-0D25-77844199FF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003" y="4767794"/>
            <a:ext cx="1631474" cy="1305178"/>
          </a:xfrm>
          <a:prstGeom prst="rect">
            <a:avLst/>
          </a:prstGeom>
        </p:spPr>
      </p:pic>
      <p:pic>
        <p:nvPicPr>
          <p:cNvPr id="4" name="Picture 3" descr="A cartoon of a person wearing a chef hat&#10;&#10;Description automatically generated">
            <a:extLst>
              <a:ext uri="{FF2B5EF4-FFF2-40B4-BE49-F238E27FC236}">
                <a16:creationId xmlns:a16="http://schemas.microsoft.com/office/drawing/2014/main" xmlns="" id="{6380ED2C-CE55-C018-B297-82841CE4777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7" b="94322" l="9962" r="89912">
                        <a14:backgroundMark x1="76545" y1="47319" x2="80202" y2="53155"/>
                        <a14:backgroundMark x1="21311" y1="35174" x2="21311" y2="43060"/>
                        <a14:backgroundMark x1="66456" y1="72713" x2="70870" y2="73028"/>
                        <a14:backgroundMark x1="47793" y1="93218" x2="50694" y2="95268"/>
                        <a14:backgroundMark x1="53342" y1="94006" x2="54981" y2="94479"/>
                        <a14:backgroundMark x1="53090" y1="92902" x2="54981" y2="93691"/>
                        <a14:backgroundMark x1="62799" y1="80599" x2="62799" y2="87066"/>
                        <a14:backgroundMark x1="78184" y1="55205" x2="74905" y2="68770"/>
                        <a14:backgroundMark x1="26230" y1="62618" x2="29508" y2="73659"/>
                        <a14:backgroundMark x1="47541" y1="94006" x2="48424" y2="94795"/>
                        <a14:backgroundMark x1="48424" y1="94006" x2="48424" y2="94795"/>
                        <a14:backgroundMark x1="47541" y1="91956" x2="48172" y2="93691"/>
                        <a14:backgroundMark x1="53090" y1="93691" x2="54351" y2="95741"/>
                        <a14:backgroundMark x1="54351" y1="91640" x2="53342" y2="94006"/>
                        <a14:backgroundMark x1="58890" y1="80599" x2="61538" y2="87539"/>
                        <a14:backgroundMark x1="39596" y1="80915" x2="37327" y2="84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4299" y="2000218"/>
            <a:ext cx="6818327" cy="534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864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48148E-6 L 0.46224 0.01134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12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table and chairs&#10;&#10;Description automatically generated">
            <a:extLst>
              <a:ext uri="{FF2B5EF4-FFF2-40B4-BE49-F238E27FC236}">
                <a16:creationId xmlns:a16="http://schemas.microsoft.com/office/drawing/2014/main" xmlns="" id="{C49B3961-F93E-D921-3803-BC95C6E9FE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" r="161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FAE89C7-1A9B-9AC9-43C0-19932B4ADA33}"/>
              </a:ext>
            </a:extLst>
          </p:cNvPr>
          <p:cNvGrpSpPr/>
          <p:nvPr/>
        </p:nvGrpSpPr>
        <p:grpSpPr>
          <a:xfrm>
            <a:off x="-561726" y="715088"/>
            <a:ext cx="12489778" cy="1869691"/>
            <a:chOff x="-561726" y="548833"/>
            <a:chExt cx="12489778" cy="1869691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xmlns="" id="{87716B91-4F8F-8CEB-7730-524A142EAB62}"/>
                </a:ext>
              </a:extLst>
            </p:cNvPr>
            <p:cNvSpPr/>
            <p:nvPr/>
          </p:nvSpPr>
          <p:spPr>
            <a:xfrm>
              <a:off x="429736" y="713420"/>
              <a:ext cx="11498316" cy="1705104"/>
            </a:xfrm>
            <a:custGeom>
              <a:avLst/>
              <a:gdLst>
                <a:gd name="connsiteX0" fmla="*/ 0 w 11498316"/>
                <a:gd name="connsiteY0" fmla="*/ 284190 h 1705104"/>
                <a:gd name="connsiteX1" fmla="*/ 284190 w 11498316"/>
                <a:gd name="connsiteY1" fmla="*/ 0 h 1705104"/>
                <a:gd name="connsiteX2" fmla="*/ 11214126 w 11498316"/>
                <a:gd name="connsiteY2" fmla="*/ 0 h 1705104"/>
                <a:gd name="connsiteX3" fmla="*/ 11498316 w 11498316"/>
                <a:gd name="connsiteY3" fmla="*/ 284190 h 1705104"/>
                <a:gd name="connsiteX4" fmla="*/ 11498316 w 11498316"/>
                <a:gd name="connsiteY4" fmla="*/ 1420914 h 1705104"/>
                <a:gd name="connsiteX5" fmla="*/ 11214126 w 11498316"/>
                <a:gd name="connsiteY5" fmla="*/ 1705104 h 1705104"/>
                <a:gd name="connsiteX6" fmla="*/ 284190 w 11498316"/>
                <a:gd name="connsiteY6" fmla="*/ 1705104 h 1705104"/>
                <a:gd name="connsiteX7" fmla="*/ 0 w 11498316"/>
                <a:gd name="connsiteY7" fmla="*/ 1420914 h 1705104"/>
                <a:gd name="connsiteX8" fmla="*/ 0 w 11498316"/>
                <a:gd name="connsiteY8" fmla="*/ 284190 h 170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8316" h="1705104" fill="none" extrusionOk="0">
                  <a:moveTo>
                    <a:pt x="0" y="284190"/>
                  </a:moveTo>
                  <a:cubicBezTo>
                    <a:pt x="-19238" y="128432"/>
                    <a:pt x="124790" y="13890"/>
                    <a:pt x="284190" y="0"/>
                  </a:cubicBezTo>
                  <a:cubicBezTo>
                    <a:pt x="3096840" y="77600"/>
                    <a:pt x="9025060" y="-27269"/>
                    <a:pt x="11214126" y="0"/>
                  </a:cubicBezTo>
                  <a:cubicBezTo>
                    <a:pt x="11379724" y="-11403"/>
                    <a:pt x="11500437" y="127860"/>
                    <a:pt x="11498316" y="284190"/>
                  </a:cubicBezTo>
                  <a:cubicBezTo>
                    <a:pt x="11439509" y="528146"/>
                    <a:pt x="11506185" y="1154727"/>
                    <a:pt x="11498316" y="1420914"/>
                  </a:cubicBezTo>
                  <a:cubicBezTo>
                    <a:pt x="11485010" y="1572663"/>
                    <a:pt x="11351627" y="1713683"/>
                    <a:pt x="11214126" y="1705104"/>
                  </a:cubicBezTo>
                  <a:cubicBezTo>
                    <a:pt x="6405884" y="1754281"/>
                    <a:pt x="1398371" y="1582402"/>
                    <a:pt x="284190" y="1705104"/>
                  </a:cubicBezTo>
                  <a:cubicBezTo>
                    <a:pt x="126654" y="1709572"/>
                    <a:pt x="-11770" y="1588002"/>
                    <a:pt x="0" y="1420914"/>
                  </a:cubicBezTo>
                  <a:cubicBezTo>
                    <a:pt x="-13651" y="1092832"/>
                    <a:pt x="8523" y="457513"/>
                    <a:pt x="0" y="284190"/>
                  </a:cubicBezTo>
                  <a:close/>
                </a:path>
                <a:path w="11498316" h="1705104" stroke="0" extrusionOk="0">
                  <a:moveTo>
                    <a:pt x="0" y="284190"/>
                  </a:moveTo>
                  <a:cubicBezTo>
                    <a:pt x="28191" y="124014"/>
                    <a:pt x="147642" y="-1362"/>
                    <a:pt x="284190" y="0"/>
                  </a:cubicBezTo>
                  <a:cubicBezTo>
                    <a:pt x="4801983" y="-129276"/>
                    <a:pt x="7285331" y="-77778"/>
                    <a:pt x="11214126" y="0"/>
                  </a:cubicBezTo>
                  <a:cubicBezTo>
                    <a:pt x="11366624" y="-14207"/>
                    <a:pt x="11494694" y="148118"/>
                    <a:pt x="11498316" y="284190"/>
                  </a:cubicBezTo>
                  <a:cubicBezTo>
                    <a:pt x="11582608" y="551819"/>
                    <a:pt x="11403277" y="1190352"/>
                    <a:pt x="11498316" y="1420914"/>
                  </a:cubicBezTo>
                  <a:cubicBezTo>
                    <a:pt x="11503958" y="1589766"/>
                    <a:pt x="11366486" y="1706665"/>
                    <a:pt x="11214126" y="1705104"/>
                  </a:cubicBezTo>
                  <a:cubicBezTo>
                    <a:pt x="6141288" y="1749324"/>
                    <a:pt x="4008068" y="1675722"/>
                    <a:pt x="284190" y="1705104"/>
                  </a:cubicBezTo>
                  <a:cubicBezTo>
                    <a:pt x="124873" y="1696024"/>
                    <a:pt x="-16916" y="1573958"/>
                    <a:pt x="0" y="1420914"/>
                  </a:cubicBezTo>
                  <a:cubicBezTo>
                    <a:pt x="23275" y="974372"/>
                    <a:pt x="-61203" y="804692"/>
                    <a:pt x="0" y="28419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Nhóm 23">
              <a:extLst>
                <a:ext uri="{FF2B5EF4-FFF2-40B4-BE49-F238E27FC236}">
                  <a16:creationId xmlns:a16="http://schemas.microsoft.com/office/drawing/2014/main" xmlns="" id="{D5F20138-B61C-69C8-7CD9-7D67600DAF4A}"/>
                </a:ext>
              </a:extLst>
            </p:cNvPr>
            <p:cNvGrpSpPr/>
            <p:nvPr/>
          </p:nvGrpSpPr>
          <p:grpSpPr>
            <a:xfrm>
              <a:off x="-561726" y="548833"/>
              <a:ext cx="4433654" cy="1385587"/>
              <a:chOff x="3975925" y="4568662"/>
              <a:chExt cx="4280542" cy="1385587"/>
            </a:xfrm>
          </p:grpSpPr>
          <p:sp>
            <p:nvSpPr>
              <p:cNvPr id="17" name="TextBox 67">
                <a:extLst>
                  <a:ext uri="{FF2B5EF4-FFF2-40B4-BE49-F238E27FC236}">
                    <a16:creationId xmlns:a16="http://schemas.microsoft.com/office/drawing/2014/main" xmlns="" id="{BC35B450-45B0-E853-F786-5E7B76C29F35}"/>
                  </a:ext>
                </a:extLst>
              </p:cNvPr>
              <p:cNvSpPr txBox="1"/>
              <p:nvPr/>
            </p:nvSpPr>
            <p:spPr>
              <a:xfrm>
                <a:off x="3975925" y="4572776"/>
                <a:ext cx="4280542" cy="138147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8000" dirty="0" err="1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Câu</a:t>
                </a:r>
                <a:r>
                  <a:rPr lang="en-US" sz="8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 3:</a:t>
                </a:r>
              </a:p>
            </p:txBody>
          </p:sp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xmlns="" id="{385AE156-4221-BF46-1839-79D3F96A11AB}"/>
                  </a:ext>
                </a:extLst>
              </p:cNvPr>
              <p:cNvSpPr txBox="1"/>
              <p:nvPr/>
            </p:nvSpPr>
            <p:spPr>
              <a:xfrm>
                <a:off x="3975925" y="4568662"/>
                <a:ext cx="4280542" cy="138147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8000" dirty="0" err="1">
                    <a:ln w="9525">
                      <a:noFill/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Câu</a:t>
                </a:r>
                <a:r>
                  <a:rPr lang="en-US" sz="8000" dirty="0">
                    <a:ln w="9525">
                      <a:noFill/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 3:</a:t>
                </a:r>
              </a:p>
            </p:txBody>
          </p:sp>
        </p:grpSp>
        <p:sp>
          <p:nvSpPr>
            <p:cNvPr id="15" name="Hộp Văn bản 25">
              <a:extLst>
                <a:ext uri="{FF2B5EF4-FFF2-40B4-BE49-F238E27FC236}">
                  <a16:creationId xmlns:a16="http://schemas.microsoft.com/office/drawing/2014/main" xmlns="" id="{13EA9F98-EAD7-D112-4D2E-5F28511E3C6B}"/>
                </a:ext>
              </a:extLst>
            </p:cNvPr>
            <p:cNvSpPr txBox="1"/>
            <p:nvPr/>
          </p:nvSpPr>
          <p:spPr>
            <a:xfrm>
              <a:off x="634567" y="748856"/>
              <a:ext cx="11127697" cy="16004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800" dirty="0" err="1">
                  <a:cs typeface="Calibri" panose="020F0502020204030204" pitchFamily="34" charset="0"/>
                </a:rPr>
                <a:t>Làm</a:t>
              </a:r>
              <a:r>
                <a:rPr lang="en-US" sz="4800" dirty="0"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cs typeface="Calibri" panose="020F0502020204030204" pitchFamily="34" charset="0"/>
                </a:rPr>
                <a:t>tròn</a:t>
              </a:r>
              <a:r>
                <a:rPr lang="en-US" sz="4800" dirty="0">
                  <a:cs typeface="Calibri" panose="020F0502020204030204" pitchFamily="34" charset="0"/>
                </a:rPr>
                <a:t> </a:t>
              </a:r>
              <a:r>
                <a:rPr lang="en-US" sz="4800" dirty="0" err="1">
                  <a:cs typeface="Calibri" panose="020F0502020204030204" pitchFamily="34" charset="0"/>
                </a:rPr>
                <a:t>số</a:t>
              </a:r>
              <a:r>
                <a:rPr lang="en-US" sz="4800" dirty="0">
                  <a:cs typeface="Calibri" panose="020F0502020204030204" pitchFamily="34" charset="0"/>
                </a:rPr>
                <a:t> </a:t>
              </a:r>
              <a:r>
                <a:rPr lang="en-US" sz="4800" b="0" i="0" dirty="0">
                  <a:solidFill>
                    <a:srgbClr val="333333"/>
                  </a:solidFill>
                  <a:effectLst/>
                </a:rPr>
                <a:t>675 890 </a:t>
              </a:r>
              <a:r>
                <a:rPr lang="en-US" sz="4800" b="0" i="0" dirty="0" err="1">
                  <a:solidFill>
                    <a:srgbClr val="333333"/>
                  </a:solidFill>
                  <a:effectLst/>
                </a:rPr>
                <a:t>đến</a:t>
              </a:r>
              <a:r>
                <a:rPr lang="en-US" sz="4800" b="0" i="0" dirty="0">
                  <a:solidFill>
                    <a:srgbClr val="333333"/>
                  </a:solidFill>
                  <a:effectLst/>
                </a:rPr>
                <a:t> </a:t>
              </a:r>
              <a:r>
                <a:rPr lang="en-US" sz="4800" b="0" i="0" dirty="0" err="1">
                  <a:solidFill>
                    <a:srgbClr val="333333"/>
                  </a:solidFill>
                  <a:effectLst/>
                </a:rPr>
                <a:t>hàng</a:t>
              </a:r>
              <a:r>
                <a:rPr lang="en-US" sz="4800" b="0" i="0" dirty="0">
                  <a:solidFill>
                    <a:srgbClr val="333333"/>
                  </a:solidFill>
                  <a:effectLst/>
                </a:rPr>
                <a:t> </a:t>
              </a:r>
              <a:r>
                <a:rPr lang="en-US" sz="4800" b="0" i="0" dirty="0" err="1">
                  <a:solidFill>
                    <a:srgbClr val="333333"/>
                  </a:solidFill>
                  <a:effectLst/>
                </a:rPr>
                <a:t>chục</a:t>
              </a:r>
              <a:r>
                <a:rPr lang="en-US" sz="4800" b="0" i="0" dirty="0">
                  <a:solidFill>
                    <a:srgbClr val="333333"/>
                  </a:solidFill>
                  <a:effectLst/>
                </a:rPr>
                <a:t> </a:t>
              </a:r>
              <a:r>
                <a:rPr lang="en-US" sz="4800" b="0" i="0" dirty="0" err="1">
                  <a:solidFill>
                    <a:srgbClr val="333333"/>
                  </a:solidFill>
                  <a:effectLst/>
                </a:rPr>
                <a:t>nghìn</a:t>
              </a:r>
              <a:r>
                <a:rPr lang="en-US" sz="4800" b="0" i="0" dirty="0">
                  <a:solidFill>
                    <a:srgbClr val="333333"/>
                  </a:solidFill>
                  <a:effectLst/>
                </a:rPr>
                <a:t> </a:t>
              </a:r>
              <a:r>
                <a:rPr lang="en-US" sz="4800" b="0" i="0" dirty="0" err="1">
                  <a:solidFill>
                    <a:srgbClr val="333333"/>
                  </a:solidFill>
                  <a:effectLst/>
                </a:rPr>
                <a:t>thì</a:t>
              </a:r>
              <a:r>
                <a:rPr lang="en-US" sz="4800" b="0" i="0" dirty="0">
                  <a:solidFill>
                    <a:srgbClr val="333333"/>
                  </a:solidFill>
                  <a:effectLst/>
                </a:rPr>
                <a:t> </a:t>
              </a:r>
              <a:r>
                <a:rPr lang="en-US" sz="4800" b="0" i="0" dirty="0" err="1">
                  <a:solidFill>
                    <a:srgbClr val="333333"/>
                  </a:solidFill>
                  <a:effectLst/>
                </a:rPr>
                <a:t>được</a:t>
              </a:r>
              <a:r>
                <a:rPr lang="en-US" sz="4800" b="0" i="0" dirty="0">
                  <a:solidFill>
                    <a:srgbClr val="333333"/>
                  </a:solidFill>
                  <a:effectLst/>
                </a:rPr>
                <a:t> </a:t>
              </a:r>
              <a:r>
                <a:rPr lang="en-US" sz="4800" b="0" i="0" dirty="0" err="1">
                  <a:solidFill>
                    <a:srgbClr val="333333"/>
                  </a:solidFill>
                  <a:effectLst/>
                </a:rPr>
                <a:t>số</a:t>
              </a:r>
              <a:r>
                <a:rPr lang="en-US" sz="4800" b="0" i="0" dirty="0">
                  <a:solidFill>
                    <a:srgbClr val="333333"/>
                  </a:solidFill>
                  <a:effectLst/>
                </a:rPr>
                <a:t>:</a:t>
              </a:r>
              <a:endParaRPr lang="en-US" sz="4800" dirty="0"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658E6842-9ED3-17E0-A14A-727CF697D132}"/>
              </a:ext>
            </a:extLst>
          </p:cNvPr>
          <p:cNvGrpSpPr/>
          <p:nvPr/>
        </p:nvGrpSpPr>
        <p:grpSpPr>
          <a:xfrm>
            <a:off x="1337327" y="2904559"/>
            <a:ext cx="4494998" cy="1463040"/>
            <a:chOff x="1440697" y="2442596"/>
            <a:chExt cx="4494998" cy="146304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103A9075-DB45-A8FD-9590-447604C0FAC5}"/>
                </a:ext>
              </a:extLst>
            </p:cNvPr>
            <p:cNvGrpSpPr/>
            <p:nvPr/>
          </p:nvGrpSpPr>
          <p:grpSpPr>
            <a:xfrm>
              <a:off x="1440697" y="2442596"/>
              <a:ext cx="4494998" cy="1463040"/>
              <a:chOff x="486739" y="2414472"/>
              <a:chExt cx="4463127" cy="1463040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xmlns="" id="{A395EDFC-1C46-18CF-2E8B-805B72F6CB54}"/>
                  </a:ext>
                </a:extLst>
              </p:cNvPr>
              <p:cNvSpPr/>
              <p:nvPr/>
            </p:nvSpPr>
            <p:spPr>
              <a:xfrm>
                <a:off x="1136617" y="2455351"/>
                <a:ext cx="3813249" cy="1371600"/>
              </a:xfrm>
              <a:prstGeom prst="roundRect">
                <a:avLst/>
              </a:prstGeom>
              <a:solidFill>
                <a:srgbClr val="FDF4B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5" name="Picture 4">
                <a:extLst>
                  <a:ext uri="{FF2B5EF4-FFF2-40B4-BE49-F238E27FC236}">
                    <a16:creationId xmlns:a16="http://schemas.microsoft.com/office/drawing/2014/main" xmlns="" id="{DEECCC00-32CA-5736-77D0-19A1F94C2C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86739" y="2414472"/>
                <a:ext cx="1299755" cy="1463040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06AB4737-60DF-C4B4-CDA9-03176FB0F57E}"/>
                </a:ext>
              </a:extLst>
            </p:cNvPr>
            <p:cNvSpPr txBox="1"/>
            <p:nvPr/>
          </p:nvSpPr>
          <p:spPr>
            <a:xfrm>
              <a:off x="2603790" y="2661442"/>
              <a:ext cx="324536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/>
                <a:t>700 000</a:t>
              </a:r>
              <a:endParaRPr lang="en-US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87FC954-AD8E-BD2E-88EF-95174342FBD6}"/>
              </a:ext>
            </a:extLst>
          </p:cNvPr>
          <p:cNvGrpSpPr/>
          <p:nvPr/>
        </p:nvGrpSpPr>
        <p:grpSpPr>
          <a:xfrm>
            <a:off x="6584381" y="2877672"/>
            <a:ext cx="4455159" cy="1463040"/>
            <a:chOff x="6687751" y="2415709"/>
            <a:chExt cx="4455159" cy="146304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3EF7C715-B22A-B174-A4B8-D7594686EDB6}"/>
                </a:ext>
              </a:extLst>
            </p:cNvPr>
            <p:cNvGrpSpPr/>
            <p:nvPr/>
          </p:nvGrpSpPr>
          <p:grpSpPr>
            <a:xfrm>
              <a:off x="6687751" y="2415709"/>
              <a:ext cx="4455159" cy="1463040"/>
              <a:chOff x="597907" y="3085958"/>
              <a:chExt cx="4423568" cy="1463040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xmlns="" id="{0479A30F-F8A0-7CC8-C7B6-257195216806}"/>
                  </a:ext>
                </a:extLst>
              </p:cNvPr>
              <p:cNvSpPr/>
              <p:nvPr/>
            </p:nvSpPr>
            <p:spPr>
              <a:xfrm>
                <a:off x="1208227" y="3131678"/>
                <a:ext cx="3813248" cy="1371600"/>
              </a:xfrm>
              <a:prstGeom prst="roundRect">
                <a:avLst/>
              </a:prstGeom>
              <a:solidFill>
                <a:srgbClr val="FDF4B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60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0" name="Picture 11">
                <a:extLst>
                  <a:ext uri="{FF2B5EF4-FFF2-40B4-BE49-F238E27FC236}">
                    <a16:creationId xmlns:a16="http://schemas.microsoft.com/office/drawing/2014/main" xmlns="" id="{E0A0ACE4-6BBF-88A4-F758-4F6F03203E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97907" y="3085958"/>
                <a:ext cx="1294357" cy="1463040"/>
              </a:xfrm>
              <a:prstGeom prst="rect">
                <a:avLst/>
              </a:prstGeom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083DC408-102E-CA54-4F87-C0D3E45B1192}"/>
                </a:ext>
              </a:extLst>
            </p:cNvPr>
            <p:cNvSpPr txBox="1"/>
            <p:nvPr/>
          </p:nvSpPr>
          <p:spPr>
            <a:xfrm>
              <a:off x="7875789" y="2661443"/>
              <a:ext cx="319707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/>
                <a:t>680 000</a:t>
              </a:r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29F56336-FFAC-7304-4939-40F5D768C439}"/>
              </a:ext>
            </a:extLst>
          </p:cNvPr>
          <p:cNvGrpSpPr/>
          <p:nvPr/>
        </p:nvGrpSpPr>
        <p:grpSpPr>
          <a:xfrm>
            <a:off x="6584381" y="4717232"/>
            <a:ext cx="4575930" cy="1463040"/>
            <a:chOff x="6687751" y="4255269"/>
            <a:chExt cx="4575930" cy="146304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92EADE28-82B4-C05D-CB9E-C4654D5AC1F6}"/>
                </a:ext>
              </a:extLst>
            </p:cNvPr>
            <p:cNvGrpSpPr/>
            <p:nvPr/>
          </p:nvGrpSpPr>
          <p:grpSpPr>
            <a:xfrm>
              <a:off x="6687751" y="4255269"/>
              <a:ext cx="4455158" cy="1463040"/>
              <a:chOff x="526294" y="4986078"/>
              <a:chExt cx="4423569" cy="146304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xmlns="" id="{24EADE15-110E-D9CF-869A-B4B9DA8A10BB}"/>
                  </a:ext>
                </a:extLst>
              </p:cNvPr>
              <p:cNvSpPr/>
              <p:nvPr/>
            </p:nvSpPr>
            <p:spPr>
              <a:xfrm>
                <a:off x="1136614" y="4990920"/>
                <a:ext cx="3813249" cy="1371600"/>
              </a:xfrm>
              <a:prstGeom prst="roundRect">
                <a:avLst/>
              </a:prstGeom>
              <a:solidFill>
                <a:srgbClr val="FDF4B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5" name="Picture 13">
                <a:extLst>
                  <a:ext uri="{FF2B5EF4-FFF2-40B4-BE49-F238E27FC236}">
                    <a16:creationId xmlns:a16="http://schemas.microsoft.com/office/drawing/2014/main" xmlns="" id="{D6F424D6-A6E8-5FC2-2DF0-C8A8DBC036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26294" y="4986078"/>
                <a:ext cx="1293459" cy="1463040"/>
              </a:xfrm>
              <a:prstGeom prst="rect">
                <a:avLst/>
              </a:prstGeom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F6FC625C-AFD0-1CC5-5713-128CA4210864}"/>
                </a:ext>
              </a:extLst>
            </p:cNvPr>
            <p:cNvSpPr txBox="1"/>
            <p:nvPr/>
          </p:nvSpPr>
          <p:spPr>
            <a:xfrm>
              <a:off x="7869676" y="4459922"/>
              <a:ext cx="339400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/>
                <a:t>675 900</a:t>
              </a:r>
              <a:endParaRPr lang="en-US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DB35F572-2093-09F4-1D10-FFEFAD63B424}"/>
              </a:ext>
            </a:extLst>
          </p:cNvPr>
          <p:cNvGrpSpPr/>
          <p:nvPr/>
        </p:nvGrpSpPr>
        <p:grpSpPr>
          <a:xfrm>
            <a:off x="1343398" y="4671513"/>
            <a:ext cx="4488927" cy="1463040"/>
            <a:chOff x="1446768" y="4209550"/>
            <a:chExt cx="4488927" cy="146304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02B30A83-338D-3D4D-6204-161184EF827C}"/>
                </a:ext>
              </a:extLst>
            </p:cNvPr>
            <p:cNvGrpSpPr/>
            <p:nvPr/>
          </p:nvGrpSpPr>
          <p:grpSpPr>
            <a:xfrm>
              <a:off x="1446768" y="4209550"/>
              <a:ext cx="4488927" cy="1463040"/>
              <a:chOff x="499572" y="3976000"/>
              <a:chExt cx="4457097" cy="146304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xmlns="" id="{F57C55A1-0006-38F6-C13E-1D07F0E1AC53}"/>
                  </a:ext>
                </a:extLst>
              </p:cNvPr>
              <p:cNvSpPr/>
              <p:nvPr/>
            </p:nvSpPr>
            <p:spPr>
              <a:xfrm>
                <a:off x="1143421" y="4026561"/>
                <a:ext cx="3813248" cy="1371600"/>
              </a:xfrm>
              <a:prstGeom prst="roundRect">
                <a:avLst/>
              </a:prstGeom>
              <a:solidFill>
                <a:srgbClr val="FDF4B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60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40" name="Picture 12">
                <a:extLst>
                  <a:ext uri="{FF2B5EF4-FFF2-40B4-BE49-F238E27FC236}">
                    <a16:creationId xmlns:a16="http://schemas.microsoft.com/office/drawing/2014/main" xmlns="" id="{71FAC9B2-E9F2-22F7-0DDD-CFD5741EA2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99572" y="3976000"/>
                <a:ext cx="1319557" cy="1463040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1FC98D97-2E6A-DBD9-C0DE-E0E4178B0C95}"/>
                </a:ext>
              </a:extLst>
            </p:cNvPr>
            <p:cNvSpPr txBox="1"/>
            <p:nvPr/>
          </p:nvSpPr>
          <p:spPr>
            <a:xfrm>
              <a:off x="2903791" y="4465263"/>
              <a:ext cx="27909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/>
                <a:t>676 000</a:t>
              </a:r>
              <a:endParaRPr lang="en-US" dirty="0"/>
            </a:p>
          </p:txBody>
        </p:sp>
      </p:grpSp>
      <p:pic>
        <p:nvPicPr>
          <p:cNvPr id="41" name="Đúng">
            <a:extLst>
              <a:ext uri="{FF2B5EF4-FFF2-40B4-BE49-F238E27FC236}">
                <a16:creationId xmlns:a16="http://schemas.microsoft.com/office/drawing/2014/main" xmlns="" id="{7A50AB74-F3BC-5A45-0D25-77844199FF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381" y="2890249"/>
            <a:ext cx="1631474" cy="1305178"/>
          </a:xfrm>
          <a:prstGeom prst="rect">
            <a:avLst/>
          </a:prstGeom>
        </p:spPr>
      </p:pic>
      <p:pic>
        <p:nvPicPr>
          <p:cNvPr id="4" name="Picture 3" descr="A cartoon of a chef holding a spatula&#10;&#10;Description automatically generated">
            <a:extLst>
              <a:ext uri="{FF2B5EF4-FFF2-40B4-BE49-F238E27FC236}">
                <a16:creationId xmlns:a16="http://schemas.microsoft.com/office/drawing/2014/main" xmlns="" id="{98077C4A-2048-FF55-A762-E8926FF694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729" b="92429" l="9836" r="89912">
                        <a14:foregroundMark x1="45271" y1="7729" x2="45523" y2="11514"/>
                        <a14:foregroundMark x1="59016" y1="92429" x2="60151" y2="82808"/>
                        <a14:foregroundMark x1="45271" y1="85174" x2="47163" y2="85174"/>
                        <a14:backgroundMark x1="31778" y1="76972" x2="32661" y2="83754"/>
                        <a14:backgroundMark x1="74401" y1="70032" x2="79697" y2="73817"/>
                        <a14:backgroundMark x1="41740" y1="72871" x2="43884" y2="72082"/>
                        <a14:backgroundMark x1="35939" y1="71767" x2="35435" y2="73502"/>
                        <a14:backgroundMark x1="69735" y1="52208" x2="69735" y2="52208"/>
                        <a14:backgroundMark x1="68096" y1="26656" x2="74401" y2="16404"/>
                        <a14:backgroundMark x1="74401" y1="32492" x2="78815" y2="27445"/>
                        <a14:backgroundMark x1="70366" y1="53155" x2="70618" y2="51893"/>
                        <a14:backgroundMark x1="68096" y1="57729" x2="68096" y2="57729"/>
                        <a14:backgroundMark x1="66961" y1="60095" x2="66961" y2="60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1049" y="1774822"/>
            <a:ext cx="6881236" cy="539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732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0.46224 0.01134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12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table and chairs&#10;&#10;Description automatically generated">
            <a:extLst>
              <a:ext uri="{FF2B5EF4-FFF2-40B4-BE49-F238E27FC236}">
                <a16:creationId xmlns:a16="http://schemas.microsoft.com/office/drawing/2014/main" xmlns="" id="{C49B3961-F93E-D921-3803-BC95C6E9FE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" r="161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FAE89C7-1A9B-9AC9-43C0-19932B4ADA33}"/>
              </a:ext>
            </a:extLst>
          </p:cNvPr>
          <p:cNvGrpSpPr/>
          <p:nvPr/>
        </p:nvGrpSpPr>
        <p:grpSpPr>
          <a:xfrm>
            <a:off x="-447047" y="848632"/>
            <a:ext cx="12281822" cy="1758736"/>
            <a:chOff x="-353770" y="620191"/>
            <a:chExt cx="12281822" cy="1702120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xmlns="" id="{87716B91-4F8F-8CEB-7730-524A142EAB62}"/>
                </a:ext>
              </a:extLst>
            </p:cNvPr>
            <p:cNvSpPr/>
            <p:nvPr/>
          </p:nvSpPr>
          <p:spPr>
            <a:xfrm>
              <a:off x="429736" y="713419"/>
              <a:ext cx="11498316" cy="1608892"/>
            </a:xfrm>
            <a:custGeom>
              <a:avLst/>
              <a:gdLst>
                <a:gd name="connsiteX0" fmla="*/ 0 w 11498316"/>
                <a:gd name="connsiteY0" fmla="*/ 268154 h 1608892"/>
                <a:gd name="connsiteX1" fmla="*/ 268154 w 11498316"/>
                <a:gd name="connsiteY1" fmla="*/ 0 h 1608892"/>
                <a:gd name="connsiteX2" fmla="*/ 11230162 w 11498316"/>
                <a:gd name="connsiteY2" fmla="*/ 0 h 1608892"/>
                <a:gd name="connsiteX3" fmla="*/ 11498316 w 11498316"/>
                <a:gd name="connsiteY3" fmla="*/ 268154 h 1608892"/>
                <a:gd name="connsiteX4" fmla="*/ 11498316 w 11498316"/>
                <a:gd name="connsiteY4" fmla="*/ 1340738 h 1608892"/>
                <a:gd name="connsiteX5" fmla="*/ 11230162 w 11498316"/>
                <a:gd name="connsiteY5" fmla="*/ 1608892 h 1608892"/>
                <a:gd name="connsiteX6" fmla="*/ 268154 w 11498316"/>
                <a:gd name="connsiteY6" fmla="*/ 1608892 h 1608892"/>
                <a:gd name="connsiteX7" fmla="*/ 0 w 11498316"/>
                <a:gd name="connsiteY7" fmla="*/ 1340738 h 1608892"/>
                <a:gd name="connsiteX8" fmla="*/ 0 w 11498316"/>
                <a:gd name="connsiteY8" fmla="*/ 268154 h 1608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8316" h="1608892" fill="none" extrusionOk="0">
                  <a:moveTo>
                    <a:pt x="0" y="268154"/>
                  </a:moveTo>
                  <a:cubicBezTo>
                    <a:pt x="-23282" y="121505"/>
                    <a:pt x="115348" y="26740"/>
                    <a:pt x="268154" y="0"/>
                  </a:cubicBezTo>
                  <a:cubicBezTo>
                    <a:pt x="1490595" y="77600"/>
                    <a:pt x="7678036" y="-27269"/>
                    <a:pt x="11230162" y="0"/>
                  </a:cubicBezTo>
                  <a:cubicBezTo>
                    <a:pt x="11395047" y="-22147"/>
                    <a:pt x="11516390" y="125378"/>
                    <a:pt x="11498316" y="268154"/>
                  </a:cubicBezTo>
                  <a:cubicBezTo>
                    <a:pt x="11479993" y="542273"/>
                    <a:pt x="11414537" y="1203106"/>
                    <a:pt x="11498316" y="1340738"/>
                  </a:cubicBezTo>
                  <a:cubicBezTo>
                    <a:pt x="11491270" y="1486079"/>
                    <a:pt x="11366003" y="1614297"/>
                    <a:pt x="11230162" y="1608892"/>
                  </a:cubicBezTo>
                  <a:cubicBezTo>
                    <a:pt x="8101931" y="1658069"/>
                    <a:pt x="4233536" y="1486190"/>
                    <a:pt x="268154" y="1608892"/>
                  </a:cubicBezTo>
                  <a:cubicBezTo>
                    <a:pt x="116695" y="1634711"/>
                    <a:pt x="-20396" y="1506396"/>
                    <a:pt x="0" y="1340738"/>
                  </a:cubicBezTo>
                  <a:cubicBezTo>
                    <a:pt x="26956" y="1128844"/>
                    <a:pt x="28230" y="753722"/>
                    <a:pt x="0" y="268154"/>
                  </a:cubicBezTo>
                  <a:close/>
                </a:path>
                <a:path w="11498316" h="1608892" stroke="0" extrusionOk="0">
                  <a:moveTo>
                    <a:pt x="0" y="268154"/>
                  </a:moveTo>
                  <a:cubicBezTo>
                    <a:pt x="25921" y="117094"/>
                    <a:pt x="149432" y="-1960"/>
                    <a:pt x="268154" y="0"/>
                  </a:cubicBezTo>
                  <a:cubicBezTo>
                    <a:pt x="1769095" y="-129276"/>
                    <a:pt x="8539908" y="-77778"/>
                    <a:pt x="11230162" y="0"/>
                  </a:cubicBezTo>
                  <a:cubicBezTo>
                    <a:pt x="11374302" y="-12615"/>
                    <a:pt x="11495646" y="135453"/>
                    <a:pt x="11498316" y="268154"/>
                  </a:cubicBezTo>
                  <a:cubicBezTo>
                    <a:pt x="11480404" y="515935"/>
                    <a:pt x="11587977" y="993415"/>
                    <a:pt x="11498316" y="1340738"/>
                  </a:cubicBezTo>
                  <a:cubicBezTo>
                    <a:pt x="11510616" y="1514774"/>
                    <a:pt x="11365468" y="1613239"/>
                    <a:pt x="11230162" y="1608892"/>
                  </a:cubicBezTo>
                  <a:cubicBezTo>
                    <a:pt x="6505785" y="1653112"/>
                    <a:pt x="2499561" y="1579510"/>
                    <a:pt x="268154" y="1608892"/>
                  </a:cubicBezTo>
                  <a:cubicBezTo>
                    <a:pt x="117756" y="1600050"/>
                    <a:pt x="-26886" y="1482621"/>
                    <a:pt x="0" y="1340738"/>
                  </a:cubicBezTo>
                  <a:cubicBezTo>
                    <a:pt x="28700" y="953257"/>
                    <a:pt x="29516" y="646355"/>
                    <a:pt x="0" y="268154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" name="Nhóm 23">
              <a:extLst>
                <a:ext uri="{FF2B5EF4-FFF2-40B4-BE49-F238E27FC236}">
                  <a16:creationId xmlns:a16="http://schemas.microsoft.com/office/drawing/2014/main" xmlns="" id="{D5F20138-B61C-69C8-7CD9-7D67600DAF4A}"/>
                </a:ext>
              </a:extLst>
            </p:cNvPr>
            <p:cNvGrpSpPr/>
            <p:nvPr/>
          </p:nvGrpSpPr>
          <p:grpSpPr>
            <a:xfrm>
              <a:off x="-353770" y="620191"/>
              <a:ext cx="4433656" cy="1391254"/>
              <a:chOff x="4176698" y="4640020"/>
              <a:chExt cx="4280542" cy="1391254"/>
            </a:xfrm>
          </p:grpSpPr>
          <p:sp>
            <p:nvSpPr>
              <p:cNvPr id="17" name="TextBox 67">
                <a:extLst>
                  <a:ext uri="{FF2B5EF4-FFF2-40B4-BE49-F238E27FC236}">
                    <a16:creationId xmlns:a16="http://schemas.microsoft.com/office/drawing/2014/main" xmlns="" id="{BC35B450-45B0-E853-F786-5E7B76C29F35}"/>
                  </a:ext>
                </a:extLst>
              </p:cNvPr>
              <p:cNvSpPr txBox="1"/>
              <p:nvPr/>
            </p:nvSpPr>
            <p:spPr>
              <a:xfrm>
                <a:off x="4176698" y="4640020"/>
                <a:ext cx="4280542" cy="138147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8000" dirty="0" err="1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Câu</a:t>
                </a:r>
                <a:r>
                  <a:rPr lang="en-US" sz="8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 4:</a:t>
                </a:r>
              </a:p>
            </p:txBody>
          </p:sp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xmlns="" id="{385AE156-4221-BF46-1839-79D3F96A11AB}"/>
                  </a:ext>
                </a:extLst>
              </p:cNvPr>
              <p:cNvSpPr txBox="1"/>
              <p:nvPr/>
            </p:nvSpPr>
            <p:spPr>
              <a:xfrm>
                <a:off x="4176698" y="4649801"/>
                <a:ext cx="4280542" cy="138147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8000" dirty="0" err="1">
                    <a:ln w="9525">
                      <a:noFill/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Câu</a:t>
                </a:r>
                <a:r>
                  <a:rPr lang="en-US" sz="8000" dirty="0">
                    <a:ln w="9525">
                      <a:noFill/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 4:</a:t>
                </a:r>
              </a:p>
            </p:txBody>
          </p:sp>
        </p:grpSp>
        <p:sp>
          <p:nvSpPr>
            <p:cNvPr id="15" name="Hộp Văn bản 25">
              <a:extLst>
                <a:ext uri="{FF2B5EF4-FFF2-40B4-BE49-F238E27FC236}">
                  <a16:creationId xmlns:a16="http://schemas.microsoft.com/office/drawing/2014/main" xmlns="" id="{13EA9F98-EAD7-D112-4D2E-5F28511E3C6B}"/>
                </a:ext>
              </a:extLst>
            </p:cNvPr>
            <p:cNvSpPr txBox="1"/>
            <p:nvPr/>
          </p:nvSpPr>
          <p:spPr>
            <a:xfrm>
              <a:off x="666756" y="868446"/>
              <a:ext cx="11045042" cy="13106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100" dirty="0" err="1">
                  <a:cs typeface="Calibri" panose="020F0502020204030204" pitchFamily="34" charset="0"/>
                </a:rPr>
                <a:t>Các</a:t>
              </a:r>
              <a:r>
                <a:rPr lang="en-US" sz="4100" dirty="0">
                  <a:cs typeface="Calibri" panose="020F0502020204030204" pitchFamily="34" charset="0"/>
                </a:rPr>
                <a:t> </a:t>
              </a:r>
              <a:r>
                <a:rPr lang="en-US" sz="4100" dirty="0" err="1">
                  <a:cs typeface="Calibri" panose="020F0502020204030204" pitchFamily="34" charset="0"/>
                </a:rPr>
                <a:t>số</a:t>
              </a:r>
              <a:r>
                <a:rPr lang="en-US" sz="4100" dirty="0">
                  <a:cs typeface="Calibri" panose="020F0502020204030204" pitchFamily="34" charset="0"/>
                </a:rPr>
                <a:t> 6 879 356; 6 789 687; 6 978 999 ; 6 987 110 </a:t>
              </a:r>
              <a:r>
                <a:rPr lang="en-US" sz="4100" dirty="0" err="1">
                  <a:cs typeface="Calibri" panose="020F0502020204030204" pitchFamily="34" charset="0"/>
                </a:rPr>
                <a:t>số</a:t>
              </a:r>
              <a:r>
                <a:rPr lang="en-US" sz="4100" dirty="0">
                  <a:cs typeface="Calibri" panose="020F0502020204030204" pitchFamily="34" charset="0"/>
                </a:rPr>
                <a:t> </a:t>
              </a:r>
              <a:r>
                <a:rPr lang="en-US" sz="4100" dirty="0" err="1">
                  <a:cs typeface="Calibri" panose="020F0502020204030204" pitchFamily="34" charset="0"/>
                </a:rPr>
                <a:t>lớn</a:t>
              </a:r>
              <a:r>
                <a:rPr lang="en-US" sz="4100" dirty="0">
                  <a:cs typeface="Calibri" panose="020F0502020204030204" pitchFamily="34" charset="0"/>
                </a:rPr>
                <a:t> </a:t>
              </a:r>
              <a:r>
                <a:rPr lang="en-US" sz="4100" dirty="0" err="1">
                  <a:cs typeface="Calibri" panose="020F0502020204030204" pitchFamily="34" charset="0"/>
                </a:rPr>
                <a:t>nhất</a:t>
              </a:r>
              <a:r>
                <a:rPr lang="en-US" sz="4100" dirty="0">
                  <a:cs typeface="Calibri" panose="020F0502020204030204" pitchFamily="34" charset="0"/>
                </a:rPr>
                <a:t> </a:t>
              </a:r>
              <a:r>
                <a:rPr lang="en-US" sz="4100" dirty="0" err="1">
                  <a:cs typeface="Calibri" panose="020F0502020204030204" pitchFamily="34" charset="0"/>
                </a:rPr>
                <a:t>là</a:t>
              </a:r>
              <a:r>
                <a:rPr lang="en-US" sz="4100" dirty="0">
                  <a:cs typeface="Calibri" panose="020F0502020204030204" pitchFamily="34" charset="0"/>
                </a:rPr>
                <a:t>: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658E6842-9ED3-17E0-A14A-727CF697D132}"/>
              </a:ext>
            </a:extLst>
          </p:cNvPr>
          <p:cNvGrpSpPr/>
          <p:nvPr/>
        </p:nvGrpSpPr>
        <p:grpSpPr>
          <a:xfrm>
            <a:off x="1337327" y="2904559"/>
            <a:ext cx="4494998" cy="1463040"/>
            <a:chOff x="1440697" y="2442596"/>
            <a:chExt cx="4494998" cy="146304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103A9075-DB45-A8FD-9590-447604C0FAC5}"/>
                </a:ext>
              </a:extLst>
            </p:cNvPr>
            <p:cNvGrpSpPr/>
            <p:nvPr/>
          </p:nvGrpSpPr>
          <p:grpSpPr>
            <a:xfrm>
              <a:off x="1440697" y="2442596"/>
              <a:ext cx="4494998" cy="1463040"/>
              <a:chOff x="486739" y="2414472"/>
              <a:chExt cx="4463127" cy="1463040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xmlns="" id="{A395EDFC-1C46-18CF-2E8B-805B72F6CB54}"/>
                  </a:ext>
                </a:extLst>
              </p:cNvPr>
              <p:cNvSpPr/>
              <p:nvPr/>
            </p:nvSpPr>
            <p:spPr>
              <a:xfrm>
                <a:off x="1136617" y="2455351"/>
                <a:ext cx="3813249" cy="1371600"/>
              </a:xfrm>
              <a:prstGeom prst="roundRect">
                <a:avLst/>
              </a:prstGeom>
              <a:solidFill>
                <a:srgbClr val="FDF4B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25" name="Picture 4">
                <a:extLst>
                  <a:ext uri="{FF2B5EF4-FFF2-40B4-BE49-F238E27FC236}">
                    <a16:creationId xmlns:a16="http://schemas.microsoft.com/office/drawing/2014/main" xmlns="" id="{DEECCC00-32CA-5736-77D0-19A1F94C2C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86739" y="2414472"/>
                <a:ext cx="1299755" cy="1463040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06AB4737-60DF-C4B4-CDA9-03176FB0F57E}"/>
                </a:ext>
              </a:extLst>
            </p:cNvPr>
            <p:cNvSpPr txBox="1"/>
            <p:nvPr/>
          </p:nvSpPr>
          <p:spPr>
            <a:xfrm>
              <a:off x="2603790" y="2661442"/>
              <a:ext cx="32453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/>
                <a:t>6 879 365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487FC954-AD8E-BD2E-88EF-95174342FBD6}"/>
              </a:ext>
            </a:extLst>
          </p:cNvPr>
          <p:cNvGrpSpPr/>
          <p:nvPr/>
        </p:nvGrpSpPr>
        <p:grpSpPr>
          <a:xfrm>
            <a:off x="6584381" y="2877672"/>
            <a:ext cx="4455159" cy="1463040"/>
            <a:chOff x="6687751" y="2415709"/>
            <a:chExt cx="4455159" cy="146304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3EF7C715-B22A-B174-A4B8-D7594686EDB6}"/>
                </a:ext>
              </a:extLst>
            </p:cNvPr>
            <p:cNvGrpSpPr/>
            <p:nvPr/>
          </p:nvGrpSpPr>
          <p:grpSpPr>
            <a:xfrm>
              <a:off x="6687751" y="2415709"/>
              <a:ext cx="4455159" cy="1463040"/>
              <a:chOff x="597907" y="3085958"/>
              <a:chExt cx="4423568" cy="1463040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xmlns="" id="{0479A30F-F8A0-7CC8-C7B6-257195216806}"/>
                  </a:ext>
                </a:extLst>
              </p:cNvPr>
              <p:cNvSpPr/>
              <p:nvPr/>
            </p:nvSpPr>
            <p:spPr>
              <a:xfrm>
                <a:off x="1208227" y="3131678"/>
                <a:ext cx="3813248" cy="1371600"/>
              </a:xfrm>
              <a:prstGeom prst="roundRect">
                <a:avLst/>
              </a:prstGeom>
              <a:solidFill>
                <a:srgbClr val="FDF4B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0" name="Picture 11">
                <a:extLst>
                  <a:ext uri="{FF2B5EF4-FFF2-40B4-BE49-F238E27FC236}">
                    <a16:creationId xmlns:a16="http://schemas.microsoft.com/office/drawing/2014/main" xmlns="" id="{E0A0ACE4-6BBF-88A4-F758-4F6F03203E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97907" y="3085958"/>
                <a:ext cx="1294357" cy="1463040"/>
              </a:xfrm>
              <a:prstGeom prst="rect">
                <a:avLst/>
              </a:prstGeom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083DC408-102E-CA54-4F87-C0D3E45B1192}"/>
                </a:ext>
              </a:extLst>
            </p:cNvPr>
            <p:cNvSpPr txBox="1"/>
            <p:nvPr/>
          </p:nvSpPr>
          <p:spPr>
            <a:xfrm>
              <a:off x="7875789" y="2661443"/>
              <a:ext cx="31970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/>
                <a:t>6 789 687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29F56336-FFAC-7304-4939-40F5D768C439}"/>
              </a:ext>
            </a:extLst>
          </p:cNvPr>
          <p:cNvGrpSpPr/>
          <p:nvPr/>
        </p:nvGrpSpPr>
        <p:grpSpPr>
          <a:xfrm>
            <a:off x="6584381" y="4717232"/>
            <a:ext cx="4575930" cy="1463040"/>
            <a:chOff x="6687751" y="4255269"/>
            <a:chExt cx="4575930" cy="146304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xmlns="" id="{92EADE28-82B4-C05D-CB9E-C4654D5AC1F6}"/>
                </a:ext>
              </a:extLst>
            </p:cNvPr>
            <p:cNvGrpSpPr/>
            <p:nvPr/>
          </p:nvGrpSpPr>
          <p:grpSpPr>
            <a:xfrm>
              <a:off x="6687751" y="4255269"/>
              <a:ext cx="4455158" cy="1463040"/>
              <a:chOff x="526294" y="4986078"/>
              <a:chExt cx="4423569" cy="146304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xmlns="" id="{24EADE15-110E-D9CF-869A-B4B9DA8A10BB}"/>
                  </a:ext>
                </a:extLst>
              </p:cNvPr>
              <p:cNvSpPr/>
              <p:nvPr/>
            </p:nvSpPr>
            <p:spPr>
              <a:xfrm>
                <a:off x="1136614" y="4990920"/>
                <a:ext cx="3813249" cy="1371600"/>
              </a:xfrm>
              <a:prstGeom prst="roundRect">
                <a:avLst/>
              </a:prstGeom>
              <a:solidFill>
                <a:srgbClr val="FDF4B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5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5" name="Picture 13">
                <a:extLst>
                  <a:ext uri="{FF2B5EF4-FFF2-40B4-BE49-F238E27FC236}">
                    <a16:creationId xmlns:a16="http://schemas.microsoft.com/office/drawing/2014/main" xmlns="" id="{D6F424D6-A6E8-5FC2-2DF0-C8A8DBC036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26294" y="4986078"/>
                <a:ext cx="1293459" cy="1463040"/>
              </a:xfrm>
              <a:prstGeom prst="rect">
                <a:avLst/>
              </a:prstGeom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F6FC625C-AFD0-1CC5-5713-128CA4210864}"/>
                </a:ext>
              </a:extLst>
            </p:cNvPr>
            <p:cNvSpPr txBox="1"/>
            <p:nvPr/>
          </p:nvSpPr>
          <p:spPr>
            <a:xfrm>
              <a:off x="7869676" y="4459922"/>
              <a:ext cx="33940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/>
                <a:t>6 987 110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DB35F572-2093-09F4-1D10-FFEFAD63B424}"/>
              </a:ext>
            </a:extLst>
          </p:cNvPr>
          <p:cNvGrpSpPr/>
          <p:nvPr/>
        </p:nvGrpSpPr>
        <p:grpSpPr>
          <a:xfrm>
            <a:off x="1343398" y="4671513"/>
            <a:ext cx="4488927" cy="1463040"/>
            <a:chOff x="1446768" y="4209550"/>
            <a:chExt cx="4488927" cy="146304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02B30A83-338D-3D4D-6204-161184EF827C}"/>
                </a:ext>
              </a:extLst>
            </p:cNvPr>
            <p:cNvGrpSpPr/>
            <p:nvPr/>
          </p:nvGrpSpPr>
          <p:grpSpPr>
            <a:xfrm>
              <a:off x="1446768" y="4209550"/>
              <a:ext cx="4488927" cy="1463040"/>
              <a:chOff x="499572" y="3976000"/>
              <a:chExt cx="4457097" cy="146304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xmlns="" id="{F57C55A1-0006-38F6-C13E-1D07F0E1AC53}"/>
                  </a:ext>
                </a:extLst>
              </p:cNvPr>
              <p:cNvSpPr/>
              <p:nvPr/>
            </p:nvSpPr>
            <p:spPr>
              <a:xfrm>
                <a:off x="1143421" y="4026561"/>
                <a:ext cx="3813248" cy="1371600"/>
              </a:xfrm>
              <a:prstGeom prst="roundRect">
                <a:avLst/>
              </a:prstGeom>
              <a:solidFill>
                <a:srgbClr val="FDF4B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5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40" name="Picture 12">
                <a:extLst>
                  <a:ext uri="{FF2B5EF4-FFF2-40B4-BE49-F238E27FC236}">
                    <a16:creationId xmlns:a16="http://schemas.microsoft.com/office/drawing/2014/main" xmlns="" id="{71FAC9B2-E9F2-22F7-0DDD-CFD5741EA2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99572" y="3976000"/>
                <a:ext cx="1319557" cy="1463040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1FC98D97-2E6A-DBD9-C0DE-E0E4178B0C95}"/>
                </a:ext>
              </a:extLst>
            </p:cNvPr>
            <p:cNvSpPr txBox="1"/>
            <p:nvPr/>
          </p:nvSpPr>
          <p:spPr>
            <a:xfrm>
              <a:off x="2749733" y="4465263"/>
              <a:ext cx="294504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/>
                <a:t>6 978 999</a:t>
              </a:r>
            </a:p>
          </p:txBody>
        </p:sp>
      </p:grpSp>
      <p:pic>
        <p:nvPicPr>
          <p:cNvPr id="41" name="Đúng">
            <a:extLst>
              <a:ext uri="{FF2B5EF4-FFF2-40B4-BE49-F238E27FC236}">
                <a16:creationId xmlns:a16="http://schemas.microsoft.com/office/drawing/2014/main" xmlns="" id="{7A50AB74-F3BC-5A45-0D25-77844199FF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003" y="4767794"/>
            <a:ext cx="1631474" cy="1305178"/>
          </a:xfrm>
          <a:prstGeom prst="rect">
            <a:avLst/>
          </a:prstGeom>
        </p:spPr>
      </p:pic>
      <p:pic>
        <p:nvPicPr>
          <p:cNvPr id="4" name="Picture 3" descr="A cartoon of a child wearing a chef hat&#10;&#10;Description automatically generated">
            <a:extLst>
              <a:ext uri="{FF2B5EF4-FFF2-40B4-BE49-F238E27FC236}">
                <a16:creationId xmlns:a16="http://schemas.microsoft.com/office/drawing/2014/main" xmlns="" id="{02BB1D59-E122-3A78-A3D0-98027B4A0B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7" b="93375" l="9836" r="89912">
                        <a14:foregroundMark x1="56242" y1="89905" x2="48045" y2="89274"/>
                        <a14:foregroundMark x1="47163" y1="91009" x2="48045" y2="80599"/>
                        <a14:foregroundMark x1="56747" y1="83438" x2="56242" y2="83438"/>
                        <a14:foregroundMark x1="54855" y1="93375" x2="52333" y2="85489"/>
                        <a14:foregroundMark x1="38335" y1="91009" x2="40227" y2="91325"/>
                        <a14:backgroundMark x1="24842" y1="44795" x2="13367" y2="55836"/>
                        <a14:backgroundMark x1="71627" y1="73344" x2="76293" y2="82019"/>
                        <a14:backgroundMark x1="56242" y1="74448" x2="56747" y2="74763"/>
                        <a14:backgroundMark x1="57125" y1="70978" x2="57125" y2="70978"/>
                        <a14:backgroundMark x1="35939" y1="65773" x2="36948" y2="68297"/>
                        <a14:backgroundMark x1="40858" y1="70032" x2="40858" y2="70032"/>
                        <a14:backgroundMark x1="32282" y1="56940" x2="30895" y2="59621"/>
                        <a14:backgroundMark x1="32535" y1="54890" x2="32535" y2="54890"/>
                        <a14:backgroundMark x1="33165" y1="56151" x2="33165" y2="59306"/>
                        <a14:backgroundMark x1="31778" y1="54890" x2="27617" y2="57256"/>
                        <a14:backgroundMark x1="31148" y1="52050" x2="29256" y2="52681"/>
                        <a14:backgroundMark x1="25977" y1="32808" x2="26230" y2="44479"/>
                        <a14:backgroundMark x1="73897" y1="64511" x2="74905" y2="72397"/>
                        <a14:backgroundMark x1="74905" y1="72397" x2="74905" y2="72397"/>
                        <a14:backgroundMark x1="36444" y1="83754" x2="33417" y2="86751"/>
                        <a14:backgroundMark x1="25977" y1="47319" x2="26482" y2="531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97787" y="1879920"/>
            <a:ext cx="6568859" cy="514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57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L 0.46224 0.01134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12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room with a table and chairs&#10;&#10;Description automatically generated">
            <a:extLst>
              <a:ext uri="{FF2B5EF4-FFF2-40B4-BE49-F238E27FC236}">
                <a16:creationId xmlns:a16="http://schemas.microsoft.com/office/drawing/2014/main" xmlns="" id="{C49B3961-F93E-D921-3803-BC95C6E9FE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" r="161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7EE990B-F18E-A002-4D89-3704220D79EA}"/>
              </a:ext>
            </a:extLst>
          </p:cNvPr>
          <p:cNvGrpSpPr/>
          <p:nvPr/>
        </p:nvGrpSpPr>
        <p:grpSpPr>
          <a:xfrm>
            <a:off x="-877434" y="2192876"/>
            <a:ext cx="14306702" cy="5122430"/>
            <a:chOff x="-1138548" y="2186772"/>
            <a:chExt cx="14417184" cy="5266948"/>
          </a:xfrm>
        </p:grpSpPr>
        <p:pic>
          <p:nvPicPr>
            <p:cNvPr id="14" name="Picture 13" descr="A cartoon of a person wearing a chef hat&#10;&#10;Description automatically generated">
              <a:extLst>
                <a:ext uri="{FF2B5EF4-FFF2-40B4-BE49-F238E27FC236}">
                  <a16:creationId xmlns:a16="http://schemas.microsoft.com/office/drawing/2014/main" xmlns="" id="{EA3BF10A-FA12-99CE-300C-8B816FD8E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37" b="94322" l="9962" r="89912">
                          <a14:backgroundMark x1="76545" y1="47319" x2="80202" y2="53155"/>
                          <a14:backgroundMark x1="21311" y1="35174" x2="21311" y2="43060"/>
                          <a14:backgroundMark x1="66456" y1="72713" x2="70870" y2="73028"/>
                          <a14:backgroundMark x1="47793" y1="93218" x2="50694" y2="95268"/>
                          <a14:backgroundMark x1="53342" y1="94006" x2="54981" y2="94479"/>
                          <a14:backgroundMark x1="53090" y1="92902" x2="54981" y2="93691"/>
                          <a14:backgroundMark x1="62799" y1="80599" x2="62799" y2="87066"/>
                          <a14:backgroundMark x1="78184" y1="55205" x2="74905" y2="68770"/>
                          <a14:backgroundMark x1="26230" y1="62618" x2="29508" y2="73659"/>
                          <a14:backgroundMark x1="47541" y1="94006" x2="48424" y2="94795"/>
                          <a14:backgroundMark x1="48424" y1="94006" x2="48424" y2="94795"/>
                          <a14:backgroundMark x1="47541" y1="91956" x2="48172" y2="93691"/>
                          <a14:backgroundMark x1="53090" y1="93691" x2="54351" y2="95741"/>
                          <a14:backgroundMark x1="54351" y1="91640" x2="53342" y2="94006"/>
                          <a14:backgroundMark x1="58890" y1="80599" x2="61538" y2="87539"/>
                          <a14:backgroundMark x1="39596" y1="80915" x2="37327" y2="847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1794" y="2430680"/>
              <a:ext cx="6282761" cy="5023040"/>
            </a:xfrm>
            <a:prstGeom prst="rect">
              <a:avLst/>
            </a:prstGeom>
          </p:spPr>
        </p:pic>
        <p:pic>
          <p:nvPicPr>
            <p:cNvPr id="16" name="Picture 15" descr="A cartoon of a chef holding a spatula&#10;&#10;Description automatically generated">
              <a:extLst>
                <a:ext uri="{FF2B5EF4-FFF2-40B4-BE49-F238E27FC236}">
                  <a16:creationId xmlns:a16="http://schemas.microsoft.com/office/drawing/2014/main" xmlns="" id="{65702861-4866-EC7C-9350-3492867E6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729" b="92429" l="9836" r="89912">
                          <a14:foregroundMark x1="45271" y1="7729" x2="45523" y2="11514"/>
                          <a14:foregroundMark x1="59016" y1="92429" x2="60151" y2="82808"/>
                          <a14:foregroundMark x1="45271" y1="85174" x2="47163" y2="85174"/>
                          <a14:backgroundMark x1="31778" y1="76972" x2="32661" y2="83754"/>
                          <a14:backgroundMark x1="74401" y1="70032" x2="79697" y2="73817"/>
                          <a14:backgroundMark x1="41740" y1="72871" x2="43884" y2="72082"/>
                          <a14:backgroundMark x1="35939" y1="71767" x2="35435" y2="73502"/>
                          <a14:backgroundMark x1="69735" y1="52208" x2="69735" y2="52208"/>
                          <a14:backgroundMark x1="68096" y1="26656" x2="74401" y2="16404"/>
                          <a14:backgroundMark x1="74401" y1="32492" x2="78815" y2="27445"/>
                          <a14:backgroundMark x1="70366" y1="53155" x2="70618" y2="51893"/>
                          <a14:backgroundMark x1="68096" y1="57729" x2="68096" y2="57729"/>
                          <a14:backgroundMark x1="66961" y1="60095" x2="66961" y2="600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38548" y="2436499"/>
              <a:ext cx="6061722" cy="4846320"/>
            </a:xfrm>
            <a:prstGeom prst="rect">
              <a:avLst/>
            </a:prstGeom>
          </p:spPr>
        </p:pic>
        <p:pic>
          <p:nvPicPr>
            <p:cNvPr id="18" name="Picture 17" descr="A cartoon of a child wearing a chef hat&#10;&#10;Description automatically generated">
              <a:extLst>
                <a:ext uri="{FF2B5EF4-FFF2-40B4-BE49-F238E27FC236}">
                  <a16:creationId xmlns:a16="http://schemas.microsoft.com/office/drawing/2014/main" xmlns="" id="{B2335419-3A06-262A-A9BF-6A72932A0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37" b="93375" l="9836" r="89912">
                          <a14:foregroundMark x1="56242" y1="89905" x2="48045" y2="89274"/>
                          <a14:foregroundMark x1="47163" y1="91009" x2="48045" y2="80599"/>
                          <a14:foregroundMark x1="56747" y1="83438" x2="56242" y2="83438"/>
                          <a14:foregroundMark x1="54855" y1="93375" x2="52333" y2="85489"/>
                          <a14:foregroundMark x1="38335" y1="91009" x2="40227" y2="91325"/>
                          <a14:backgroundMark x1="24842" y1="44795" x2="13367" y2="55836"/>
                          <a14:backgroundMark x1="71627" y1="73344" x2="76293" y2="82019"/>
                          <a14:backgroundMark x1="56242" y1="74448" x2="56747" y2="74763"/>
                          <a14:backgroundMark x1="57125" y1="70978" x2="57125" y2="70978"/>
                          <a14:backgroundMark x1="35939" y1="65773" x2="36948" y2="68297"/>
                          <a14:backgroundMark x1="40858" y1="70032" x2="40858" y2="70032"/>
                          <a14:backgroundMark x1="32282" y1="56940" x2="30895" y2="59621"/>
                          <a14:backgroundMark x1="32535" y1="54890" x2="32535" y2="54890"/>
                          <a14:backgroundMark x1="33165" y1="56151" x2="33165" y2="59306"/>
                          <a14:backgroundMark x1="31778" y1="54890" x2="27617" y2="57256"/>
                          <a14:backgroundMark x1="31148" y1="52050" x2="29256" y2="52681"/>
                          <a14:backgroundMark x1="25977" y1="32808" x2="26230" y2="44479"/>
                          <a14:backgroundMark x1="73897" y1="64511" x2="74905" y2="72397"/>
                          <a14:backgroundMark x1="74905" y1="72397" x2="74905" y2="72397"/>
                          <a14:backgroundMark x1="36444" y1="83754" x2="33417" y2="86751"/>
                          <a14:backgroundMark x1="25977" y1="47319" x2="26482" y2="531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5566" y="2186772"/>
              <a:ext cx="6282761" cy="5023040"/>
            </a:xfrm>
            <a:prstGeom prst="rect">
              <a:avLst/>
            </a:prstGeom>
          </p:spPr>
        </p:pic>
        <p:pic>
          <p:nvPicPr>
            <p:cNvPr id="12" name="Picture 11" descr="A cartoon of a person wearing a chef hat&#10;&#10;Description automatically generated">
              <a:extLst>
                <a:ext uri="{FF2B5EF4-FFF2-40B4-BE49-F238E27FC236}">
                  <a16:creationId xmlns:a16="http://schemas.microsoft.com/office/drawing/2014/main" xmlns="" id="{2917BDF9-D3E6-488A-B994-684C267AB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37" b="91009" l="9962" r="89912">
                          <a14:foregroundMark x1="46154" y1="91009" x2="46910" y2="78076"/>
                          <a14:backgroundMark x1="27869" y1="50473" x2="24086" y2="61672"/>
                          <a14:backgroundMark x1="73266" y1="72713" x2="78058" y2="80757"/>
                          <a14:backgroundMark x1="71375" y1="70347" x2="82093" y2="64826"/>
                          <a14:backgroundMark x1="77049" y1="63880" x2="82346" y2="48738"/>
                          <a14:backgroundMark x1="72509" y1="68612" x2="66204" y2="76814"/>
                          <a14:backgroundMark x1="66204" y1="76814" x2="63682" y2="83123"/>
                          <a14:backgroundMark x1="24464" y1="33281" x2="25599" y2="63407"/>
                          <a14:backgroundMark x1="33291" y1="49211" x2="31021" y2="50473"/>
                          <a14:backgroundMark x1="36570" y1="62934" x2="37074" y2="64669"/>
                          <a14:backgroundMark x1="57881" y1="65773" x2="57881" y2="6750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6914" y="2436499"/>
              <a:ext cx="6061722" cy="4846318"/>
            </a:xfrm>
            <a:prstGeom prst="rect">
              <a:avLst/>
            </a:prstGeom>
          </p:spPr>
        </p:pic>
      </p:grpSp>
      <p:grpSp>
        <p:nvGrpSpPr>
          <p:cNvPr id="2" name="Nhóm 9">
            <a:extLst>
              <a:ext uri="{FF2B5EF4-FFF2-40B4-BE49-F238E27FC236}">
                <a16:creationId xmlns:a16="http://schemas.microsoft.com/office/drawing/2014/main" xmlns="" id="{1A624F18-EACA-61C2-9AF2-7DD0E4FA90E5}"/>
              </a:ext>
            </a:extLst>
          </p:cNvPr>
          <p:cNvGrpSpPr/>
          <p:nvPr/>
        </p:nvGrpSpPr>
        <p:grpSpPr>
          <a:xfrm>
            <a:off x="1295060" y="891452"/>
            <a:ext cx="9653060" cy="2193755"/>
            <a:chOff x="10225" y="194225"/>
            <a:chExt cx="7337516" cy="1323440"/>
          </a:xfrm>
        </p:grpSpPr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xmlns="" id="{AA123A8B-8909-4F9F-7238-8A1CF5627D84}"/>
                </a:ext>
              </a:extLst>
            </p:cNvPr>
            <p:cNvSpPr txBox="1"/>
            <p:nvPr/>
          </p:nvSpPr>
          <p:spPr>
            <a:xfrm>
              <a:off x="10225" y="194226"/>
              <a:ext cx="7337516" cy="1323439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8800" dirty="0" err="1">
                  <a:ln w="317500">
                    <a:solidFill>
                      <a:schemeClr val="bg1"/>
                    </a:solidFill>
                  </a:ln>
                  <a:solidFill>
                    <a:srgbClr val="FFBDD6"/>
                  </a:solidFill>
                  <a:latin typeface="SVN-Gretoon" panose="02040603050506020204" pitchFamily="18" charset="0"/>
                </a:rPr>
                <a:t>Cùng</a:t>
              </a:r>
              <a:r>
                <a:rPr lang="en-US" sz="8800" dirty="0">
                  <a:ln w="317500">
                    <a:solidFill>
                      <a:schemeClr val="bg1"/>
                    </a:solidFill>
                  </a:ln>
                  <a:solidFill>
                    <a:srgbClr val="FFBDD6"/>
                  </a:solidFill>
                  <a:latin typeface="SVN-Gretoon" panose="02040603050506020204" pitchFamily="18" charset="0"/>
                </a:rPr>
                <a:t> </a:t>
              </a:r>
              <a:r>
                <a:rPr lang="en-US" sz="8800" dirty="0" err="1">
                  <a:ln w="317500">
                    <a:solidFill>
                      <a:schemeClr val="bg1"/>
                    </a:solidFill>
                  </a:ln>
                  <a:solidFill>
                    <a:srgbClr val="FFBDD6"/>
                  </a:solidFill>
                  <a:latin typeface="SVN-Gretoon" panose="02040603050506020204" pitchFamily="18" charset="0"/>
                </a:rPr>
                <a:t>nhau</a:t>
              </a:r>
              <a:r>
                <a:rPr lang="en-US" sz="8800" dirty="0">
                  <a:ln w="317500">
                    <a:solidFill>
                      <a:schemeClr val="bg1"/>
                    </a:solidFill>
                  </a:ln>
                  <a:solidFill>
                    <a:srgbClr val="FFBDD6"/>
                  </a:solidFill>
                  <a:latin typeface="SVN-Gretoon" panose="02040603050506020204" pitchFamily="18" charset="0"/>
                </a:rPr>
                <a:t> </a:t>
              </a:r>
              <a:r>
                <a:rPr lang="en-US" sz="8800" dirty="0" err="1">
                  <a:ln w="317500">
                    <a:solidFill>
                      <a:schemeClr val="bg1"/>
                    </a:solidFill>
                  </a:ln>
                  <a:solidFill>
                    <a:srgbClr val="FFBDD6"/>
                  </a:solidFill>
                  <a:latin typeface="SVN-Gretoon" panose="02040603050506020204" pitchFamily="18" charset="0"/>
                </a:rPr>
                <a:t>làm</a:t>
              </a:r>
              <a:r>
                <a:rPr lang="en-US" sz="8800" dirty="0">
                  <a:ln w="317500">
                    <a:solidFill>
                      <a:schemeClr val="bg1"/>
                    </a:solidFill>
                  </a:ln>
                  <a:solidFill>
                    <a:srgbClr val="FFBDD6"/>
                  </a:solidFill>
                  <a:latin typeface="SVN-Gretoon" panose="02040603050506020204" pitchFamily="18" charset="0"/>
                </a:rPr>
                <a:t> </a:t>
              </a:r>
              <a:r>
                <a:rPr lang="en-US" sz="8800" dirty="0" err="1">
                  <a:ln w="317500">
                    <a:solidFill>
                      <a:schemeClr val="bg1"/>
                    </a:solidFill>
                  </a:ln>
                  <a:solidFill>
                    <a:srgbClr val="FFBDD6"/>
                  </a:solidFill>
                  <a:latin typeface="SVN-Gretoon" panose="02040603050506020204" pitchFamily="18" charset="0"/>
                </a:rPr>
                <a:t>việc</a:t>
              </a:r>
              <a:r>
                <a:rPr lang="en-US" sz="8800" dirty="0">
                  <a:ln w="317500">
                    <a:solidFill>
                      <a:schemeClr val="bg1"/>
                    </a:solidFill>
                  </a:ln>
                  <a:solidFill>
                    <a:srgbClr val="FFBDD6"/>
                  </a:solidFill>
                  <a:latin typeface="SVN-Gretoon" panose="02040603050506020204" pitchFamily="18" charset="0"/>
                </a:rPr>
                <a:t> </a:t>
              </a:r>
              <a:r>
                <a:rPr lang="en-US" sz="8800" dirty="0" err="1">
                  <a:ln w="317500">
                    <a:solidFill>
                      <a:schemeClr val="bg1"/>
                    </a:solidFill>
                  </a:ln>
                  <a:solidFill>
                    <a:srgbClr val="FFBDD6"/>
                  </a:solidFill>
                  <a:latin typeface="SVN-Gretoon" panose="02040603050506020204" pitchFamily="18" charset="0"/>
                </a:rPr>
                <a:t>thôi</a:t>
              </a:r>
              <a:r>
                <a:rPr lang="en-US" sz="8800" dirty="0">
                  <a:ln w="317500">
                    <a:solidFill>
                      <a:schemeClr val="bg1"/>
                    </a:solidFill>
                  </a:ln>
                  <a:solidFill>
                    <a:srgbClr val="FFBDD6"/>
                  </a:solidFill>
                  <a:latin typeface="SVN-Gretoon" panose="02040603050506020204" pitchFamily="18" charset="0"/>
                </a:rPr>
                <a:t>!</a:t>
              </a:r>
              <a:endParaRPr lang="vi-VN" sz="8800" dirty="0">
                <a:ln w="317500">
                  <a:solidFill>
                    <a:schemeClr val="bg1"/>
                  </a:solidFill>
                </a:ln>
                <a:solidFill>
                  <a:srgbClr val="FFBDD6"/>
                </a:solidFill>
              </a:endParaRPr>
            </a:p>
          </p:txBody>
        </p:sp>
        <p:sp>
          <p:nvSpPr>
            <p:cNvPr id="13" name="Hộp Văn bản 11">
              <a:extLst>
                <a:ext uri="{FF2B5EF4-FFF2-40B4-BE49-F238E27FC236}">
                  <a16:creationId xmlns:a16="http://schemas.microsoft.com/office/drawing/2014/main" xmlns="" id="{4BBBD9CE-0761-F27A-323D-8989581533F7}"/>
                </a:ext>
              </a:extLst>
            </p:cNvPr>
            <p:cNvSpPr txBox="1"/>
            <p:nvPr/>
          </p:nvSpPr>
          <p:spPr>
            <a:xfrm>
              <a:off x="10225" y="194225"/>
              <a:ext cx="7337516" cy="1323439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8800" dirty="0" err="1">
                  <a:ln w="28575"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rgbClr val="FFBDD6"/>
                  </a:solidFill>
                  <a:latin typeface="SVN-Gretoon" panose="02040603050506020204" pitchFamily="18" charset="0"/>
                </a:rPr>
                <a:t>Cùng</a:t>
              </a:r>
              <a:r>
                <a:rPr lang="en-US" sz="8800" dirty="0">
                  <a:ln w="28575"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rgbClr val="FFBDD6"/>
                  </a:solidFill>
                  <a:latin typeface="SVN-Gretoon" panose="02040603050506020204" pitchFamily="18" charset="0"/>
                </a:rPr>
                <a:t> </a:t>
              </a:r>
              <a:r>
                <a:rPr lang="en-US" sz="8800" dirty="0" err="1">
                  <a:ln w="28575"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rgbClr val="FFBDD6"/>
                  </a:solidFill>
                  <a:latin typeface="SVN-Gretoon" panose="02040603050506020204" pitchFamily="18" charset="0"/>
                </a:rPr>
                <a:t>nhau</a:t>
              </a:r>
              <a:r>
                <a:rPr lang="en-US" sz="8800" dirty="0">
                  <a:ln w="28575"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rgbClr val="FFBDD6"/>
                  </a:solidFill>
                  <a:latin typeface="SVN-Gretoon" panose="02040603050506020204" pitchFamily="18" charset="0"/>
                </a:rPr>
                <a:t> </a:t>
              </a:r>
              <a:r>
                <a:rPr lang="en-US" sz="8800" dirty="0" err="1">
                  <a:ln w="28575"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rgbClr val="FFBDD6"/>
                  </a:solidFill>
                  <a:latin typeface="SVN-Gretoon" panose="02040603050506020204" pitchFamily="18" charset="0"/>
                </a:rPr>
                <a:t>làm</a:t>
              </a:r>
              <a:r>
                <a:rPr lang="en-US" sz="8800" dirty="0">
                  <a:ln w="28575"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rgbClr val="FFBDD6"/>
                  </a:solidFill>
                  <a:latin typeface="SVN-Gretoon" panose="02040603050506020204" pitchFamily="18" charset="0"/>
                </a:rPr>
                <a:t> </a:t>
              </a:r>
              <a:r>
                <a:rPr lang="en-US" sz="8800" dirty="0" err="1">
                  <a:ln w="28575"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rgbClr val="FFBDD6"/>
                  </a:solidFill>
                  <a:latin typeface="SVN-Gretoon" panose="02040603050506020204" pitchFamily="18" charset="0"/>
                </a:rPr>
                <a:t>việc</a:t>
              </a:r>
              <a:r>
                <a:rPr lang="en-US" sz="8800" dirty="0">
                  <a:ln w="28575"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rgbClr val="FFBDD6"/>
                  </a:solidFill>
                  <a:latin typeface="SVN-Gretoon" panose="02040603050506020204" pitchFamily="18" charset="0"/>
                </a:rPr>
                <a:t> </a:t>
              </a:r>
              <a:r>
                <a:rPr lang="en-US" sz="8800" dirty="0" err="1">
                  <a:ln w="28575"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rgbClr val="FFBDD6"/>
                  </a:solidFill>
                  <a:latin typeface="SVN-Gretoon" panose="02040603050506020204" pitchFamily="18" charset="0"/>
                </a:rPr>
                <a:t>thôi</a:t>
              </a:r>
              <a:r>
                <a:rPr lang="en-US" sz="8800" dirty="0">
                  <a:ln w="28575">
                    <a:solidFill>
                      <a:schemeClr val="accent1">
                        <a:lumMod val="75000"/>
                      </a:schemeClr>
                    </a:solidFill>
                  </a:ln>
                  <a:solidFill>
                    <a:srgbClr val="FFBDD6"/>
                  </a:solidFill>
                  <a:latin typeface="SVN-Gretoon" panose="02040603050506020204" pitchFamily="18" charset="0"/>
                </a:rPr>
                <a:t>!</a:t>
              </a:r>
              <a:endParaRPr lang="vi-VN" sz="8800" dirty="0">
                <a:ln w="28575"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BDD6"/>
                </a:solidFill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A56AC9F-4011-8541-1583-3E723ABDA52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10582970" y="2018885"/>
            <a:ext cx="1553429" cy="1809820"/>
          </a:xfrm>
          <a:prstGeom prst="rect">
            <a:avLst/>
          </a:prstGeom>
        </p:spPr>
      </p:pic>
      <p:pic>
        <p:nvPicPr>
          <p:cNvPr id="1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328C780A-2A55-720C-7456-737C32842C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85AFD71-CF62-E6BB-66F3-03879BB57B5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129" flipH="1">
            <a:off x="42413" y="1994012"/>
            <a:ext cx="1553429" cy="180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321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table and chairs&#10;&#10;Description automatically generated">
            <a:extLst>
              <a:ext uri="{FF2B5EF4-FFF2-40B4-BE49-F238E27FC236}">
                <a16:creationId xmlns:a16="http://schemas.microsoft.com/office/drawing/2014/main" xmlns="" id="{C49B3961-F93E-D921-3803-BC95C6E9FE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" r="161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 descr="A cartoon of a person wearing a chef hat&#10;&#10;Description automatically generated">
            <a:extLst>
              <a:ext uri="{FF2B5EF4-FFF2-40B4-BE49-F238E27FC236}">
                <a16:creationId xmlns:a16="http://schemas.microsoft.com/office/drawing/2014/main" xmlns="" id="{9969CDFB-260B-E0A3-099C-AE1A84F5F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63" b="90379" l="9710" r="89912">
                        <a14:foregroundMark x1="50946" y1="9621" x2="51072" y2="14984"/>
                        <a14:foregroundMark x1="49685" y1="6467" x2="52459" y2="5363"/>
                        <a14:foregroundMark x1="46532" y1="90379" x2="48172" y2="89432"/>
                        <a14:foregroundMark x1="61034" y1="89590" x2="60782" y2="86278"/>
                        <a14:backgroundMark x1="21438" y1="36278" x2="28121" y2="70662"/>
                        <a14:backgroundMark x1="79950" y1="33438" x2="81337" y2="74132"/>
                        <a14:backgroundMark x1="81337" y1="74132" x2="81337" y2="74132"/>
                        <a14:backgroundMark x1="54981" y1="87066" x2="54855" y2="91325"/>
                        <a14:backgroundMark x1="43506" y1="54101" x2="44262" y2="54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51344" y="612625"/>
            <a:ext cx="7917903" cy="663920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6C8DB1E-E8D7-6A8C-142D-68839AB5B54C}"/>
              </a:ext>
            </a:extLst>
          </p:cNvPr>
          <p:cNvGrpSpPr/>
          <p:nvPr/>
        </p:nvGrpSpPr>
        <p:grpSpPr>
          <a:xfrm>
            <a:off x="4700016" y="403554"/>
            <a:ext cx="7242972" cy="5666790"/>
            <a:chOff x="4133327" y="8204395"/>
            <a:chExt cx="7210038" cy="5666790"/>
          </a:xfrm>
        </p:grpSpPr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xmlns="" id="{1BF246AB-8A0A-3B05-E32C-B76ADF48D0B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5654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6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TẠM BIỆT VÀ HẸN GẶP LẠI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A410D75D-0792-C4FF-720C-D07316E03DDA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5654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T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Ạ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M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 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B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I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Ệ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T 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V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À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 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H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Ẹ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N 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G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Ặ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P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 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L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Ạ</a:t>
              </a:r>
              <a:r>
                <a:rPr lang="en-US" sz="96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VN Banh Mi" pitchFamily="2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5066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room with chairs and a table&#10;&#10;Description automatically generated">
            <a:extLst>
              <a:ext uri="{FF2B5EF4-FFF2-40B4-BE49-F238E27FC236}">
                <a16:creationId xmlns:a16="http://schemas.microsoft.com/office/drawing/2014/main" xmlns="" id="{6CF9DF8D-6B8A-5B7E-4BDE-53C20998D4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23" name="Nhóm 23">
            <a:extLst>
              <a:ext uri="{FF2B5EF4-FFF2-40B4-BE49-F238E27FC236}">
                <a16:creationId xmlns:a16="http://schemas.microsoft.com/office/drawing/2014/main" xmlns="" id="{60D59250-4C33-33F5-8A16-E7FEE9556531}"/>
              </a:ext>
            </a:extLst>
          </p:cNvPr>
          <p:cNvGrpSpPr/>
          <p:nvPr/>
        </p:nvGrpSpPr>
        <p:grpSpPr>
          <a:xfrm>
            <a:off x="975492" y="995998"/>
            <a:ext cx="4280542" cy="1393227"/>
            <a:chOff x="3666356" y="4573200"/>
            <a:chExt cx="4280542" cy="1393227"/>
          </a:xfrm>
        </p:grpSpPr>
        <p:sp>
          <p:nvSpPr>
            <p:cNvPr id="24" name="TextBox 67">
              <a:extLst>
                <a:ext uri="{FF2B5EF4-FFF2-40B4-BE49-F238E27FC236}">
                  <a16:creationId xmlns:a16="http://schemas.microsoft.com/office/drawing/2014/main" xmlns="" id="{78490AE7-3E3F-4D03-077A-85994C76085C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0000" dirty="0">
                  <a:ln w="190500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  <p:sp>
          <p:nvSpPr>
            <p:cNvPr id="25" name="TextBox 67">
              <a:extLst>
                <a:ext uri="{FF2B5EF4-FFF2-40B4-BE49-F238E27FC236}">
                  <a16:creationId xmlns:a16="http://schemas.microsoft.com/office/drawing/2014/main" xmlns="" id="{8409EC11-7955-617B-48FB-27F3AEDED090}"/>
                </a:ext>
              </a:extLst>
            </p:cNvPr>
            <p:cNvSpPr txBox="1"/>
            <p:nvPr/>
          </p:nvSpPr>
          <p:spPr>
            <a:xfrm>
              <a:off x="3666356" y="4584954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1000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</p:grpSp>
      <p:grpSp>
        <p:nvGrpSpPr>
          <p:cNvPr id="26" name="Nhóm 12">
            <a:extLst>
              <a:ext uri="{FF2B5EF4-FFF2-40B4-BE49-F238E27FC236}">
                <a16:creationId xmlns:a16="http://schemas.microsoft.com/office/drawing/2014/main" xmlns="" id="{51600E6B-2B7F-9F52-6D71-B8FBFD08F211}"/>
              </a:ext>
            </a:extLst>
          </p:cNvPr>
          <p:cNvGrpSpPr/>
          <p:nvPr/>
        </p:nvGrpSpPr>
        <p:grpSpPr>
          <a:xfrm>
            <a:off x="4119390" y="533534"/>
            <a:ext cx="9234986" cy="1346955"/>
            <a:chOff x="1308041" y="1907257"/>
            <a:chExt cx="7260607" cy="1400115"/>
          </a:xfrm>
        </p:grpSpPr>
        <p:sp>
          <p:nvSpPr>
            <p:cNvPr id="27" name="Hộp Văn bản 13">
              <a:extLst>
                <a:ext uri="{FF2B5EF4-FFF2-40B4-BE49-F238E27FC236}">
                  <a16:creationId xmlns:a16="http://schemas.microsoft.com/office/drawing/2014/main" xmlns="" id="{4C0A3E4B-D0B7-F3E1-9FBD-9C0A71187A3F}"/>
                </a:ext>
              </a:extLst>
            </p:cNvPr>
            <p:cNvSpPr txBox="1"/>
            <p:nvPr/>
          </p:nvSpPr>
          <p:spPr>
            <a:xfrm>
              <a:off x="1308041" y="1907257"/>
              <a:ext cx="7260607" cy="13756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381000">
                    <a:solidFill>
                      <a:schemeClr val="bg1"/>
                    </a:solidFill>
                  </a:ln>
                  <a:latin typeface="SVN-Gretoon" panose="02040603050506020204" pitchFamily="18" charset="0"/>
                </a:rPr>
                <a:t>ĐỐ BẠN</a:t>
              </a:r>
              <a:endParaRPr lang="vi-VN" sz="8000" dirty="0">
                <a:ln w="3810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28" name="Hộp Văn bản 14">
              <a:extLst>
                <a:ext uri="{FF2B5EF4-FFF2-40B4-BE49-F238E27FC236}">
                  <a16:creationId xmlns:a16="http://schemas.microsoft.com/office/drawing/2014/main" xmlns="" id="{C72751AF-00CD-7077-524B-56BD0B967F6B}"/>
                </a:ext>
              </a:extLst>
            </p:cNvPr>
            <p:cNvSpPr txBox="1"/>
            <p:nvPr/>
          </p:nvSpPr>
          <p:spPr>
            <a:xfrm>
              <a:off x="1308041" y="1931701"/>
              <a:ext cx="7260607" cy="13756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FFF8F"/>
                  </a:solidFill>
                  <a:latin typeface="SVN-Gretoon" panose="02040603050506020204" pitchFamily="18" charset="0"/>
                </a:rPr>
                <a:t>Đ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E2B2C7"/>
                  </a:solidFill>
                  <a:latin typeface="SVN-Gretoon" panose="02040603050506020204" pitchFamily="18" charset="0"/>
                </a:rPr>
                <a:t>Ố 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1">
                      <a:lumMod val="20000"/>
                      <a:lumOff val="80000"/>
                    </a:schemeClr>
                  </a:solidFill>
                  <a:latin typeface="SVN-Gretoon" panose="02040603050506020204" pitchFamily="18" charset="0"/>
                </a:rPr>
                <a:t>B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98E084"/>
                  </a:solidFill>
                  <a:latin typeface="SVN-Gretoon" panose="02040603050506020204" pitchFamily="18" charset="0"/>
                </a:rPr>
                <a:t>Ạ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SVN-Gretoon" panose="02040603050506020204" pitchFamily="18" charset="0"/>
                </a:rPr>
                <a:t>N</a:t>
              </a:r>
              <a:endParaRPr lang="vi-VN" sz="8000" dirty="0">
                <a:ln w="28575">
                  <a:solidFill>
                    <a:srgbClr val="0070C0"/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7BD0AA05-DD54-709B-93CA-0A8899105516}"/>
              </a:ext>
            </a:extLst>
          </p:cNvPr>
          <p:cNvGrpSpPr/>
          <p:nvPr/>
        </p:nvGrpSpPr>
        <p:grpSpPr>
          <a:xfrm>
            <a:off x="329784" y="2851689"/>
            <a:ext cx="8019738" cy="3189348"/>
            <a:chOff x="749508" y="2986094"/>
            <a:chExt cx="8180809" cy="3338372"/>
          </a:xfrm>
        </p:grpSpPr>
        <p:sp>
          <p:nvSpPr>
            <p:cNvPr id="29" name="Hình chữ nhật: Góc Tròn 6">
              <a:extLst>
                <a:ext uri="{FF2B5EF4-FFF2-40B4-BE49-F238E27FC236}">
                  <a16:creationId xmlns:a16="http://schemas.microsoft.com/office/drawing/2014/main" xmlns="" id="{34B3BB9B-1F72-3D27-DCA7-3A5C6ADE316E}"/>
                </a:ext>
              </a:extLst>
            </p:cNvPr>
            <p:cNvSpPr/>
            <p:nvPr/>
          </p:nvSpPr>
          <p:spPr>
            <a:xfrm>
              <a:off x="749508" y="2986094"/>
              <a:ext cx="8180809" cy="3338372"/>
            </a:xfrm>
            <a:custGeom>
              <a:avLst/>
              <a:gdLst>
                <a:gd name="connsiteX0" fmla="*/ 0 w 8180809"/>
                <a:gd name="connsiteY0" fmla="*/ 556406 h 3338372"/>
                <a:gd name="connsiteX1" fmla="*/ 556406 w 8180809"/>
                <a:gd name="connsiteY1" fmla="*/ 0 h 3338372"/>
                <a:gd name="connsiteX2" fmla="*/ 7624403 w 8180809"/>
                <a:gd name="connsiteY2" fmla="*/ 0 h 3338372"/>
                <a:gd name="connsiteX3" fmla="*/ 8180809 w 8180809"/>
                <a:gd name="connsiteY3" fmla="*/ 556406 h 3338372"/>
                <a:gd name="connsiteX4" fmla="*/ 8180809 w 8180809"/>
                <a:gd name="connsiteY4" fmla="*/ 2781966 h 3338372"/>
                <a:gd name="connsiteX5" fmla="*/ 7624403 w 8180809"/>
                <a:gd name="connsiteY5" fmla="*/ 3338372 h 3338372"/>
                <a:gd name="connsiteX6" fmla="*/ 556406 w 8180809"/>
                <a:gd name="connsiteY6" fmla="*/ 3338372 h 3338372"/>
                <a:gd name="connsiteX7" fmla="*/ 0 w 8180809"/>
                <a:gd name="connsiteY7" fmla="*/ 2781966 h 3338372"/>
                <a:gd name="connsiteX8" fmla="*/ 0 w 8180809"/>
                <a:gd name="connsiteY8" fmla="*/ 556406 h 333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80809" h="3338372" fill="none" extrusionOk="0">
                  <a:moveTo>
                    <a:pt x="0" y="556406"/>
                  </a:moveTo>
                  <a:cubicBezTo>
                    <a:pt x="-59036" y="252782"/>
                    <a:pt x="244134" y="28264"/>
                    <a:pt x="556406" y="0"/>
                  </a:cubicBezTo>
                  <a:cubicBezTo>
                    <a:pt x="1912343" y="77600"/>
                    <a:pt x="5590156" y="-27269"/>
                    <a:pt x="7624403" y="0"/>
                  </a:cubicBezTo>
                  <a:cubicBezTo>
                    <a:pt x="7958418" y="-35248"/>
                    <a:pt x="8222055" y="261253"/>
                    <a:pt x="8180809" y="556406"/>
                  </a:cubicBezTo>
                  <a:cubicBezTo>
                    <a:pt x="8289809" y="794633"/>
                    <a:pt x="8102600" y="1708455"/>
                    <a:pt x="8180809" y="2781966"/>
                  </a:cubicBezTo>
                  <a:cubicBezTo>
                    <a:pt x="8165000" y="3083077"/>
                    <a:pt x="7896205" y="3354025"/>
                    <a:pt x="7624403" y="3338372"/>
                  </a:cubicBezTo>
                  <a:cubicBezTo>
                    <a:pt x="4768244" y="3387549"/>
                    <a:pt x="3262586" y="3215670"/>
                    <a:pt x="556406" y="3338372"/>
                  </a:cubicBezTo>
                  <a:cubicBezTo>
                    <a:pt x="244987" y="3370043"/>
                    <a:pt x="-29515" y="3114674"/>
                    <a:pt x="0" y="2781966"/>
                  </a:cubicBezTo>
                  <a:cubicBezTo>
                    <a:pt x="47022" y="2400622"/>
                    <a:pt x="104569" y="1341287"/>
                    <a:pt x="0" y="556406"/>
                  </a:cubicBezTo>
                  <a:close/>
                </a:path>
                <a:path w="8180809" h="3338372" stroke="0" extrusionOk="0">
                  <a:moveTo>
                    <a:pt x="0" y="556406"/>
                  </a:moveTo>
                  <a:cubicBezTo>
                    <a:pt x="25271" y="246222"/>
                    <a:pt x="266419" y="-1155"/>
                    <a:pt x="556406" y="0"/>
                  </a:cubicBezTo>
                  <a:cubicBezTo>
                    <a:pt x="2255282" y="-129276"/>
                    <a:pt x="6534251" y="-77778"/>
                    <a:pt x="7624403" y="0"/>
                  </a:cubicBezTo>
                  <a:cubicBezTo>
                    <a:pt x="7922417" y="-29588"/>
                    <a:pt x="8174655" y="284599"/>
                    <a:pt x="8180809" y="556406"/>
                  </a:cubicBezTo>
                  <a:cubicBezTo>
                    <a:pt x="8262408" y="1471566"/>
                    <a:pt x="8335109" y="2334915"/>
                    <a:pt x="8180809" y="2781966"/>
                  </a:cubicBezTo>
                  <a:cubicBezTo>
                    <a:pt x="8189466" y="3107519"/>
                    <a:pt x="7905223" y="3347370"/>
                    <a:pt x="7624403" y="3338372"/>
                  </a:cubicBezTo>
                  <a:cubicBezTo>
                    <a:pt x="4383029" y="3382592"/>
                    <a:pt x="1611063" y="3308990"/>
                    <a:pt x="556406" y="3338372"/>
                  </a:cubicBezTo>
                  <a:cubicBezTo>
                    <a:pt x="247081" y="3330574"/>
                    <a:pt x="-37749" y="3080537"/>
                    <a:pt x="0" y="2781966"/>
                  </a:cubicBezTo>
                  <a:cubicBezTo>
                    <a:pt x="-159954" y="2327482"/>
                    <a:pt x="22140" y="1266825"/>
                    <a:pt x="0" y="55640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Hộp Văn bản 25">
              <a:extLst>
                <a:ext uri="{FF2B5EF4-FFF2-40B4-BE49-F238E27FC236}">
                  <a16:creationId xmlns:a16="http://schemas.microsoft.com/office/drawing/2014/main" xmlns="" id="{D4FD5736-A11B-396B-C850-BC8A8EDB2FBB}"/>
                </a:ext>
              </a:extLst>
            </p:cNvPr>
            <p:cNvSpPr txBox="1"/>
            <p:nvPr/>
          </p:nvSpPr>
          <p:spPr>
            <a:xfrm>
              <a:off x="941146" y="3133191"/>
              <a:ext cx="7938697" cy="27515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4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4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lắng</a:t>
              </a:r>
              <a:r>
                <a:rPr lang="en-US" sz="4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nghe</a:t>
              </a:r>
              <a:r>
                <a:rPr lang="en-US" sz="4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cô</a:t>
              </a:r>
              <a:r>
                <a:rPr lang="en-US" sz="4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giáo</a:t>
              </a:r>
              <a:r>
                <a:rPr lang="en-US" sz="4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4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4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4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4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lang="en-US" sz="4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viết</a:t>
              </a:r>
              <a:r>
                <a:rPr lang="en-US" sz="4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vào</a:t>
              </a:r>
              <a:r>
                <a:rPr lang="en-US" sz="4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bảng</a:t>
              </a:r>
              <a:r>
                <a:rPr lang="en-US" sz="4500" dirty="0">
                  <a:latin typeface="Calibri" panose="020F0502020204030204" pitchFamily="34" charset="0"/>
                  <a:cs typeface="Calibri" panose="020F0502020204030204" pitchFamily="34" charset="0"/>
                </a:rPr>
                <a:t> con </a:t>
              </a:r>
              <a:r>
                <a:rPr lang="en-US" sz="4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nói</a:t>
              </a:r>
              <a:r>
                <a:rPr lang="en-US" sz="4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4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trị</a:t>
              </a:r>
              <a:r>
                <a:rPr lang="en-US" sz="4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4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chữ</a:t>
              </a:r>
              <a:r>
                <a:rPr lang="en-US" sz="4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4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lang="en-US" sz="4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hàng</a:t>
              </a:r>
              <a:r>
                <a:rPr lang="en-US" sz="4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4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45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5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4500" dirty="0">
                  <a:latin typeface="Calibri" panose="020F0502020204030204" pitchFamily="34" charset="0"/>
                  <a:cs typeface="Calibri" panose="020F0502020204030204" pitchFamily="34" charset="0"/>
                </a:rPr>
                <a:t>! </a:t>
              </a:r>
            </a:p>
          </p:txBody>
        </p:sp>
      </p:grpSp>
      <p:pic>
        <p:nvPicPr>
          <p:cNvPr id="32" name="Picture 31" descr="A cartoon of a child wearing a chef hat&#10;&#10;Description automatically generated">
            <a:extLst>
              <a:ext uri="{FF2B5EF4-FFF2-40B4-BE49-F238E27FC236}">
                <a16:creationId xmlns:a16="http://schemas.microsoft.com/office/drawing/2014/main" xmlns="" id="{24645585-E819-6650-0E96-806FFB94D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60" b="90536" l="9710" r="89912">
                        <a14:foregroundMark x1="45397" y1="89274" x2="56620" y2="90221"/>
                        <a14:foregroundMark x1="47541" y1="8517" x2="49054" y2="14826"/>
                        <a14:foregroundMark x1="59773" y1="90536" x2="58512" y2="87066"/>
                        <a14:backgroundMark x1="76545" y1="54890" x2="88398" y2="58675"/>
                        <a14:backgroundMark x1="27995" y1="64984" x2="20681" y2="70189"/>
                        <a14:backgroundMark x1="39596" y1="74763" x2="38335" y2="74290"/>
                        <a14:backgroundMark x1="61034" y1="73028" x2="61791" y2="73028"/>
                        <a14:backgroundMark x1="63934" y1="70662" x2="63934" y2="70662"/>
                        <a14:backgroundMark x1="64439" y1="69716" x2="64439" y2="69716"/>
                        <a14:backgroundMark x1="34678" y1="72397" x2="34048" y2="70978"/>
                        <a14:backgroundMark x1="30769" y1="61830" x2="28878" y2="65142"/>
                        <a14:backgroundMark x1="30265" y1="61041" x2="28752" y2="6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041" y="1979733"/>
            <a:ext cx="6479654" cy="5180454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98BC2A8E-37C5-DA62-90E0-7CD16A4895BF}"/>
              </a:ext>
            </a:extLst>
          </p:cNvPr>
          <p:cNvGrpSpPr/>
          <p:nvPr/>
        </p:nvGrpSpPr>
        <p:grpSpPr>
          <a:xfrm>
            <a:off x="2148161" y="1843672"/>
            <a:ext cx="4134749" cy="1019771"/>
            <a:chOff x="-69671" y="807048"/>
            <a:chExt cx="8085908" cy="1019771"/>
          </a:xfrm>
        </p:grpSpPr>
        <p:sp>
          <p:nvSpPr>
            <p:cNvPr id="36" name="Hộp Văn bản 8">
              <a:extLst>
                <a:ext uri="{FF2B5EF4-FFF2-40B4-BE49-F238E27FC236}">
                  <a16:creationId xmlns:a16="http://schemas.microsoft.com/office/drawing/2014/main" xmlns="" id="{D3080C21-9F92-69AD-7486-8B4DFC1386FE}"/>
                </a:ext>
              </a:extLst>
            </p:cNvPr>
            <p:cNvSpPr txBox="1"/>
            <p:nvPr/>
          </p:nvSpPr>
          <p:spPr>
            <a:xfrm>
              <a:off x="-69671" y="807048"/>
              <a:ext cx="808590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 err="1">
                  <a:ln w="190500">
                    <a:solidFill>
                      <a:schemeClr val="bg1"/>
                    </a:solidFill>
                  </a:ln>
                  <a:solidFill>
                    <a:srgbClr val="599AD5"/>
                  </a:solidFill>
                  <a:latin typeface="iCiel Pony" panose="02000000000000000000" pitchFamily="2" charset="0"/>
                </a:rPr>
                <a:t>Luật</a:t>
              </a:r>
              <a:r>
                <a:rPr lang="en-US" sz="6000" dirty="0">
                  <a:ln w="190500">
                    <a:solidFill>
                      <a:schemeClr val="bg1"/>
                    </a:solidFill>
                  </a:ln>
                  <a:solidFill>
                    <a:srgbClr val="599AD5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6000" dirty="0" err="1">
                  <a:ln w="190500">
                    <a:solidFill>
                      <a:schemeClr val="bg1"/>
                    </a:solidFill>
                  </a:ln>
                  <a:solidFill>
                    <a:srgbClr val="599AD5"/>
                  </a:solidFill>
                  <a:latin typeface="iCiel Pony" panose="02000000000000000000" pitchFamily="2" charset="0"/>
                </a:rPr>
                <a:t>chơi</a:t>
              </a:r>
              <a:r>
                <a:rPr lang="en-US" sz="6000" dirty="0">
                  <a:ln w="190500">
                    <a:solidFill>
                      <a:schemeClr val="bg1"/>
                    </a:solidFill>
                  </a:ln>
                  <a:solidFill>
                    <a:srgbClr val="599AD5"/>
                  </a:solidFill>
                  <a:latin typeface="iCiel Pony" panose="02000000000000000000" pitchFamily="2" charset="0"/>
                </a:rPr>
                <a:t>:</a:t>
              </a:r>
              <a:endParaRPr lang="vi-VN" sz="6000" dirty="0">
                <a:ln w="190500">
                  <a:solidFill>
                    <a:schemeClr val="bg1"/>
                  </a:solidFill>
                </a:ln>
                <a:solidFill>
                  <a:srgbClr val="599AD5"/>
                </a:solidFill>
                <a:latin typeface="iCiel Pony" panose="02000000000000000000" pitchFamily="2" charset="0"/>
              </a:endParaRPr>
            </a:p>
          </p:txBody>
        </p:sp>
        <p:sp>
          <p:nvSpPr>
            <p:cNvPr id="37" name="Hộp Văn bản 8">
              <a:extLst>
                <a:ext uri="{FF2B5EF4-FFF2-40B4-BE49-F238E27FC236}">
                  <a16:creationId xmlns:a16="http://schemas.microsoft.com/office/drawing/2014/main" xmlns="" id="{1DE432E5-82B4-D34A-5A8D-4A4B45B3F5A9}"/>
                </a:ext>
              </a:extLst>
            </p:cNvPr>
            <p:cNvSpPr txBox="1"/>
            <p:nvPr/>
          </p:nvSpPr>
          <p:spPr>
            <a:xfrm>
              <a:off x="-69671" y="811156"/>
              <a:ext cx="8085908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dirty="0" err="1">
                  <a:ln w="28575">
                    <a:solidFill>
                      <a:schemeClr val="tx1"/>
                    </a:solidFill>
                  </a:ln>
                  <a:solidFill>
                    <a:srgbClr val="599AD5"/>
                  </a:solidFill>
                  <a:latin typeface="iCiel Pony" panose="02000000000000000000" pitchFamily="2" charset="0"/>
                </a:rPr>
                <a:t>Luật</a:t>
              </a:r>
              <a:r>
                <a:rPr lang="en-US" sz="6000" dirty="0">
                  <a:ln w="28575">
                    <a:solidFill>
                      <a:schemeClr val="tx1"/>
                    </a:solidFill>
                  </a:ln>
                  <a:solidFill>
                    <a:srgbClr val="599AD5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6000" dirty="0" err="1">
                  <a:ln w="28575">
                    <a:solidFill>
                      <a:schemeClr val="tx1"/>
                    </a:solidFill>
                  </a:ln>
                  <a:solidFill>
                    <a:srgbClr val="599AD5"/>
                  </a:solidFill>
                  <a:latin typeface="iCiel Pony" panose="02000000000000000000" pitchFamily="2" charset="0"/>
                </a:rPr>
                <a:t>chơi</a:t>
              </a:r>
              <a:r>
                <a:rPr lang="en-US" sz="6000" dirty="0">
                  <a:ln w="28575">
                    <a:solidFill>
                      <a:schemeClr val="tx1"/>
                    </a:solidFill>
                  </a:ln>
                  <a:solidFill>
                    <a:srgbClr val="599AD5"/>
                  </a:solidFill>
                  <a:latin typeface="iCiel Pony" panose="02000000000000000000" pitchFamily="2" charset="0"/>
                </a:rPr>
                <a:t>:</a:t>
              </a:r>
              <a:endParaRPr lang="vi-VN" sz="6000" dirty="0">
                <a:ln w="28575">
                  <a:solidFill>
                    <a:schemeClr val="tx1"/>
                  </a:solidFill>
                </a:ln>
                <a:solidFill>
                  <a:srgbClr val="599AD5"/>
                </a:solidFill>
                <a:latin typeface="iCiel Pony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54953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chairs and a table&#10;&#10;Description automatically generated">
            <a:extLst>
              <a:ext uri="{FF2B5EF4-FFF2-40B4-BE49-F238E27FC236}">
                <a16:creationId xmlns:a16="http://schemas.microsoft.com/office/drawing/2014/main" xmlns="" id="{6CF9DF8D-6B8A-5B7E-4BDE-53C20998D4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61EF48C0-D19B-0A51-FA1C-B0BA3105EE2C}"/>
              </a:ext>
            </a:extLst>
          </p:cNvPr>
          <p:cNvGrpSpPr/>
          <p:nvPr/>
        </p:nvGrpSpPr>
        <p:grpSpPr>
          <a:xfrm>
            <a:off x="-882368" y="553371"/>
            <a:ext cx="12810420" cy="1545190"/>
            <a:chOff x="-882368" y="553371"/>
            <a:chExt cx="12810420" cy="1545190"/>
          </a:xfrm>
        </p:grpSpPr>
        <p:sp>
          <p:nvSpPr>
            <p:cNvPr id="46" name="Hình chữ nhật: Góc Tròn 6">
              <a:extLst>
                <a:ext uri="{FF2B5EF4-FFF2-40B4-BE49-F238E27FC236}">
                  <a16:creationId xmlns:a16="http://schemas.microsoft.com/office/drawing/2014/main" xmlns="" id="{8980AAE4-AABC-2F9A-0777-B5887802F359}"/>
                </a:ext>
              </a:extLst>
            </p:cNvPr>
            <p:cNvSpPr/>
            <p:nvPr/>
          </p:nvSpPr>
          <p:spPr>
            <a:xfrm>
              <a:off x="429736" y="606260"/>
              <a:ext cx="11498316" cy="1492301"/>
            </a:xfrm>
            <a:custGeom>
              <a:avLst/>
              <a:gdLst>
                <a:gd name="connsiteX0" fmla="*/ 0 w 11498316"/>
                <a:gd name="connsiteY0" fmla="*/ 248722 h 1492301"/>
                <a:gd name="connsiteX1" fmla="*/ 248722 w 11498316"/>
                <a:gd name="connsiteY1" fmla="*/ 0 h 1492301"/>
                <a:gd name="connsiteX2" fmla="*/ 11249594 w 11498316"/>
                <a:gd name="connsiteY2" fmla="*/ 0 h 1492301"/>
                <a:gd name="connsiteX3" fmla="*/ 11498316 w 11498316"/>
                <a:gd name="connsiteY3" fmla="*/ 248722 h 1492301"/>
                <a:gd name="connsiteX4" fmla="*/ 11498316 w 11498316"/>
                <a:gd name="connsiteY4" fmla="*/ 1243579 h 1492301"/>
                <a:gd name="connsiteX5" fmla="*/ 11249594 w 11498316"/>
                <a:gd name="connsiteY5" fmla="*/ 1492301 h 1492301"/>
                <a:gd name="connsiteX6" fmla="*/ 248722 w 11498316"/>
                <a:gd name="connsiteY6" fmla="*/ 1492301 h 1492301"/>
                <a:gd name="connsiteX7" fmla="*/ 0 w 11498316"/>
                <a:gd name="connsiteY7" fmla="*/ 1243579 h 1492301"/>
                <a:gd name="connsiteX8" fmla="*/ 0 w 11498316"/>
                <a:gd name="connsiteY8" fmla="*/ 248722 h 149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8316" h="1492301" fill="none" extrusionOk="0">
                  <a:moveTo>
                    <a:pt x="0" y="248722"/>
                  </a:moveTo>
                  <a:cubicBezTo>
                    <a:pt x="-25873" y="112966"/>
                    <a:pt x="110277" y="6133"/>
                    <a:pt x="248722" y="0"/>
                  </a:cubicBezTo>
                  <a:cubicBezTo>
                    <a:pt x="3047045" y="77600"/>
                    <a:pt x="6045748" y="-27269"/>
                    <a:pt x="11249594" y="0"/>
                  </a:cubicBezTo>
                  <a:cubicBezTo>
                    <a:pt x="11399015" y="-15904"/>
                    <a:pt x="11523146" y="118667"/>
                    <a:pt x="11498316" y="248722"/>
                  </a:cubicBezTo>
                  <a:cubicBezTo>
                    <a:pt x="11511967" y="559923"/>
                    <a:pt x="11587835" y="988284"/>
                    <a:pt x="11498316" y="1243579"/>
                  </a:cubicBezTo>
                  <a:cubicBezTo>
                    <a:pt x="11493202" y="1378944"/>
                    <a:pt x="11368649" y="1500376"/>
                    <a:pt x="11249594" y="1492301"/>
                  </a:cubicBezTo>
                  <a:cubicBezTo>
                    <a:pt x="6654300" y="1541478"/>
                    <a:pt x="3268764" y="1369599"/>
                    <a:pt x="248722" y="1492301"/>
                  </a:cubicBezTo>
                  <a:cubicBezTo>
                    <a:pt x="109221" y="1508706"/>
                    <a:pt x="-14596" y="1393512"/>
                    <a:pt x="0" y="1243579"/>
                  </a:cubicBezTo>
                  <a:cubicBezTo>
                    <a:pt x="35395" y="984092"/>
                    <a:pt x="84706" y="741322"/>
                    <a:pt x="0" y="248722"/>
                  </a:cubicBezTo>
                  <a:close/>
                </a:path>
                <a:path w="11498316" h="1492301" stroke="0" extrusionOk="0">
                  <a:moveTo>
                    <a:pt x="0" y="248722"/>
                  </a:moveTo>
                  <a:cubicBezTo>
                    <a:pt x="22854" y="108745"/>
                    <a:pt x="133984" y="-1510"/>
                    <a:pt x="248722" y="0"/>
                  </a:cubicBezTo>
                  <a:cubicBezTo>
                    <a:pt x="5099634" y="-129276"/>
                    <a:pt x="9162677" y="-77778"/>
                    <a:pt x="11249594" y="0"/>
                  </a:cubicBezTo>
                  <a:cubicBezTo>
                    <a:pt x="11380240" y="-21419"/>
                    <a:pt x="11494973" y="130632"/>
                    <a:pt x="11498316" y="248722"/>
                  </a:cubicBezTo>
                  <a:cubicBezTo>
                    <a:pt x="11452448" y="659918"/>
                    <a:pt x="11587413" y="789162"/>
                    <a:pt x="11498316" y="1243579"/>
                  </a:cubicBezTo>
                  <a:cubicBezTo>
                    <a:pt x="11504313" y="1393592"/>
                    <a:pt x="11377338" y="1495571"/>
                    <a:pt x="11249594" y="1492301"/>
                  </a:cubicBezTo>
                  <a:cubicBezTo>
                    <a:pt x="8742461" y="1536521"/>
                    <a:pt x="2466580" y="1462919"/>
                    <a:pt x="248722" y="1492301"/>
                  </a:cubicBezTo>
                  <a:cubicBezTo>
                    <a:pt x="109933" y="1486829"/>
                    <a:pt x="-23557" y="1375499"/>
                    <a:pt x="0" y="1243579"/>
                  </a:cubicBezTo>
                  <a:cubicBezTo>
                    <a:pt x="12983" y="773146"/>
                    <a:pt x="-9210" y="361606"/>
                    <a:pt x="0" y="24872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Nhóm 23">
              <a:extLst>
                <a:ext uri="{FF2B5EF4-FFF2-40B4-BE49-F238E27FC236}">
                  <a16:creationId xmlns:a16="http://schemas.microsoft.com/office/drawing/2014/main" xmlns="" id="{A3DF09C5-F754-B636-88CB-68E7EB2373B5}"/>
                </a:ext>
              </a:extLst>
            </p:cNvPr>
            <p:cNvGrpSpPr/>
            <p:nvPr/>
          </p:nvGrpSpPr>
          <p:grpSpPr>
            <a:xfrm>
              <a:off x="-882368" y="553371"/>
              <a:ext cx="4433654" cy="1381473"/>
              <a:chOff x="3666356" y="4573200"/>
              <a:chExt cx="4280542" cy="1381473"/>
            </a:xfrm>
          </p:grpSpPr>
          <p:sp>
            <p:nvSpPr>
              <p:cNvPr id="50" name="TextBox 67">
                <a:extLst>
                  <a:ext uri="{FF2B5EF4-FFF2-40B4-BE49-F238E27FC236}">
                    <a16:creationId xmlns:a16="http://schemas.microsoft.com/office/drawing/2014/main" xmlns="" id="{A70C4B69-F427-2E90-01AA-8D9134AFBD25}"/>
                  </a:ext>
                </a:extLst>
              </p:cNvPr>
              <p:cNvSpPr txBox="1"/>
              <p:nvPr/>
            </p:nvSpPr>
            <p:spPr>
              <a:xfrm>
                <a:off x="3666356" y="4573200"/>
                <a:ext cx="4280542" cy="138147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8000" dirty="0" err="1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Câu</a:t>
                </a:r>
                <a:r>
                  <a:rPr lang="en-US" sz="8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 1:</a:t>
                </a:r>
              </a:p>
            </p:txBody>
          </p:sp>
          <p:sp>
            <p:nvSpPr>
              <p:cNvPr id="51" name="TextBox 67">
                <a:extLst>
                  <a:ext uri="{FF2B5EF4-FFF2-40B4-BE49-F238E27FC236}">
                    <a16:creationId xmlns:a16="http://schemas.microsoft.com/office/drawing/2014/main" xmlns="" id="{DBB99A70-0E42-7374-FAE4-4E06BB55F65B}"/>
                  </a:ext>
                </a:extLst>
              </p:cNvPr>
              <p:cNvSpPr txBox="1"/>
              <p:nvPr/>
            </p:nvSpPr>
            <p:spPr>
              <a:xfrm>
                <a:off x="3666356" y="4573200"/>
                <a:ext cx="4280542" cy="138147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8000" dirty="0" err="1">
                    <a:ln w="9525">
                      <a:noFill/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Câu</a:t>
                </a:r>
                <a:r>
                  <a:rPr lang="en-US" sz="8000" dirty="0">
                    <a:ln w="9525">
                      <a:noFill/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 1:</a:t>
                </a:r>
              </a:p>
            </p:txBody>
          </p:sp>
        </p:grpSp>
        <p:sp>
          <p:nvSpPr>
            <p:cNvPr id="47" name="Hộp Văn bản 25">
              <a:extLst>
                <a:ext uri="{FF2B5EF4-FFF2-40B4-BE49-F238E27FC236}">
                  <a16:creationId xmlns:a16="http://schemas.microsoft.com/office/drawing/2014/main" xmlns="" id="{F1861615-B3C6-763B-369F-C5E592AA1E5B}"/>
                </a:ext>
              </a:extLst>
            </p:cNvPr>
            <p:cNvSpPr txBox="1"/>
            <p:nvPr/>
          </p:nvSpPr>
          <p:spPr>
            <a:xfrm>
              <a:off x="615045" y="664294"/>
              <a:ext cx="1112769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triệu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sáu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bảy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mươi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tám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nghìn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hai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mươi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40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40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trị</a:t>
              </a:r>
              <a:r>
                <a:rPr lang="en-US" sz="40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40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40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chữ</a:t>
              </a:r>
              <a:r>
                <a:rPr lang="en-US" sz="40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4000" i="1" dirty="0">
                  <a:latin typeface="Calibri" panose="020F0502020204030204" pitchFamily="34" charset="0"/>
                  <a:cs typeface="Calibri" panose="020F0502020204030204" pitchFamily="34" charset="0"/>
                </a:rPr>
                <a:t> 5?</a:t>
              </a:r>
            </a:p>
          </p:txBody>
        </p:sp>
      </p:grpSp>
      <p:pic>
        <p:nvPicPr>
          <p:cNvPr id="32" name="Picture 31" descr="A cartoon of a child wearing a chef hat&#10;&#10;Description automatically generated">
            <a:extLst>
              <a:ext uri="{FF2B5EF4-FFF2-40B4-BE49-F238E27FC236}">
                <a16:creationId xmlns:a16="http://schemas.microsoft.com/office/drawing/2014/main" xmlns="" id="{24645585-E819-6650-0E96-806FFB94DD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60" b="90536" l="9710" r="89912">
                        <a14:foregroundMark x1="45397" y1="89274" x2="56620" y2="90221"/>
                        <a14:foregroundMark x1="47541" y1="8517" x2="49054" y2="14826"/>
                        <a14:foregroundMark x1="59773" y1="90536" x2="58512" y2="87066"/>
                        <a14:backgroundMark x1="76545" y1="54890" x2="88398" y2="58675"/>
                        <a14:backgroundMark x1="27995" y1="64984" x2="20681" y2="70189"/>
                        <a14:backgroundMark x1="39596" y1="74763" x2="38335" y2="74290"/>
                        <a14:backgroundMark x1="61034" y1="73028" x2="61791" y2="73028"/>
                        <a14:backgroundMark x1="63934" y1="70662" x2="63934" y2="70662"/>
                        <a14:backgroundMark x1="64439" y1="69716" x2="64439" y2="69716"/>
                        <a14:backgroundMark x1="34678" y1="72397" x2="34048" y2="70978"/>
                        <a14:backgroundMark x1="30769" y1="61830" x2="28878" y2="65142"/>
                        <a14:backgroundMark x1="30265" y1="61041" x2="28752" y2="6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621" y="2011895"/>
            <a:ext cx="6479654" cy="5180454"/>
          </a:xfrm>
          <a:prstGeom prst="rect">
            <a:avLst/>
          </a:prstGeom>
        </p:spPr>
      </p:pic>
      <p:pic>
        <p:nvPicPr>
          <p:cNvPr id="63" name="Picture 62" descr="A blackboard on a stand&#10;&#10;Description automatically generated">
            <a:extLst>
              <a:ext uri="{FF2B5EF4-FFF2-40B4-BE49-F238E27FC236}">
                <a16:creationId xmlns:a16="http://schemas.microsoft.com/office/drawing/2014/main" xmlns="" id="{417087ED-A91E-B15A-5615-7ED47A139C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864" y="1678898"/>
            <a:ext cx="7896726" cy="5942989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8AF5EDEC-0972-9D72-A89E-73D613BB057A}"/>
              </a:ext>
            </a:extLst>
          </p:cNvPr>
          <p:cNvGrpSpPr/>
          <p:nvPr/>
        </p:nvGrpSpPr>
        <p:grpSpPr>
          <a:xfrm>
            <a:off x="1640918" y="2843632"/>
            <a:ext cx="5219699" cy="2727885"/>
            <a:chOff x="1640918" y="2843632"/>
            <a:chExt cx="5219699" cy="2727885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xmlns="" id="{D97B2BD7-9013-05FB-B335-A548B770E099}"/>
                </a:ext>
              </a:extLst>
            </p:cNvPr>
            <p:cNvSpPr/>
            <p:nvPr/>
          </p:nvSpPr>
          <p:spPr>
            <a:xfrm>
              <a:off x="1640918" y="2843632"/>
              <a:ext cx="3670685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chemeClr val="bg1"/>
                </a:buClr>
              </a:pPr>
              <a:r>
                <a:rPr lang="en-US" sz="5000" dirty="0">
                  <a:solidFill>
                    <a:schemeClr val="bg1"/>
                  </a:solidFill>
                </a:rPr>
                <a:t>5 678 020 </a:t>
              </a:r>
              <a:r>
                <a:rPr lang="en-US" sz="5000" dirty="0" err="1">
                  <a:solidFill>
                    <a:schemeClr val="bg1"/>
                  </a:solidFill>
                </a:rPr>
                <a:t>có</a:t>
              </a:r>
              <a:r>
                <a:rPr lang="en-US" sz="5000" dirty="0">
                  <a:solidFill>
                    <a:schemeClr val="bg1"/>
                  </a:solidFill>
                </a:rPr>
                <a:t>: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xmlns="" id="{695DBB9B-2243-AA05-850F-18220ED369BA}"/>
                </a:ext>
              </a:extLst>
            </p:cNvPr>
            <p:cNvSpPr/>
            <p:nvPr/>
          </p:nvSpPr>
          <p:spPr>
            <a:xfrm>
              <a:off x="1640918" y="3816234"/>
              <a:ext cx="5219699" cy="7848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chemeClr val="bg1"/>
                </a:buClr>
              </a:pPr>
              <a:r>
                <a:rPr lang="en-US" sz="4500" dirty="0" err="1">
                  <a:solidFill>
                    <a:schemeClr val="bg1"/>
                  </a:solidFill>
                </a:rPr>
                <a:t>Chữ</a:t>
              </a:r>
              <a:r>
                <a:rPr lang="en-US" sz="4500" dirty="0">
                  <a:solidFill>
                    <a:schemeClr val="bg1"/>
                  </a:solidFill>
                </a:rPr>
                <a:t> </a:t>
              </a:r>
              <a:r>
                <a:rPr lang="en-US" sz="4500" dirty="0" err="1">
                  <a:solidFill>
                    <a:schemeClr val="bg1"/>
                  </a:solidFill>
                </a:rPr>
                <a:t>số</a:t>
              </a:r>
              <a:r>
                <a:rPr lang="en-US" sz="4500" dirty="0">
                  <a:solidFill>
                    <a:schemeClr val="bg1"/>
                  </a:solidFill>
                </a:rPr>
                <a:t> 5 ở </a:t>
              </a:r>
              <a:r>
                <a:rPr lang="en-US" sz="4500" dirty="0" err="1">
                  <a:solidFill>
                    <a:schemeClr val="bg1"/>
                  </a:solidFill>
                </a:rPr>
                <a:t>hàng</a:t>
              </a:r>
              <a:r>
                <a:rPr lang="en-US" sz="4500" dirty="0">
                  <a:solidFill>
                    <a:schemeClr val="bg1"/>
                  </a:solidFill>
                </a:rPr>
                <a:t> </a:t>
              </a:r>
              <a:r>
                <a:rPr lang="en-US" sz="4500" dirty="0" err="1">
                  <a:solidFill>
                    <a:schemeClr val="bg1"/>
                  </a:solidFill>
                </a:rPr>
                <a:t>triệu</a:t>
              </a:r>
              <a:endParaRPr lang="en-US" sz="4500" dirty="0">
                <a:solidFill>
                  <a:schemeClr val="bg1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xmlns="" id="{2FDEBAAE-6EDC-911A-CCF6-32A21D994C25}"/>
                </a:ext>
              </a:extLst>
            </p:cNvPr>
            <p:cNvSpPr/>
            <p:nvPr/>
          </p:nvSpPr>
          <p:spPr>
            <a:xfrm>
              <a:off x="1640918" y="4786687"/>
              <a:ext cx="4586512" cy="7848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chemeClr val="bg1"/>
                </a:buClr>
              </a:pPr>
              <a:r>
                <a:rPr lang="en-US" sz="4500" dirty="0" err="1">
                  <a:solidFill>
                    <a:schemeClr val="bg1"/>
                  </a:solidFill>
                </a:rPr>
                <a:t>Giá</a:t>
              </a:r>
              <a:r>
                <a:rPr lang="en-US" sz="4500" dirty="0">
                  <a:solidFill>
                    <a:schemeClr val="bg1"/>
                  </a:solidFill>
                </a:rPr>
                <a:t> </a:t>
              </a:r>
              <a:r>
                <a:rPr lang="en-US" sz="4500" dirty="0" err="1">
                  <a:solidFill>
                    <a:schemeClr val="bg1"/>
                  </a:solidFill>
                </a:rPr>
                <a:t>trị</a:t>
              </a:r>
              <a:r>
                <a:rPr lang="en-US" sz="4500" dirty="0">
                  <a:solidFill>
                    <a:schemeClr val="bg1"/>
                  </a:solidFill>
                </a:rPr>
                <a:t> </a:t>
              </a:r>
              <a:r>
                <a:rPr lang="en-US" sz="4500" dirty="0" err="1">
                  <a:solidFill>
                    <a:schemeClr val="bg1"/>
                  </a:solidFill>
                </a:rPr>
                <a:t>là</a:t>
              </a:r>
              <a:r>
                <a:rPr lang="en-US" sz="4500" dirty="0">
                  <a:solidFill>
                    <a:schemeClr val="bg1"/>
                  </a:solidFill>
                </a:rPr>
                <a:t> 5 000 000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56354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chairs and a table&#10;&#10;Description automatically generated">
            <a:extLst>
              <a:ext uri="{FF2B5EF4-FFF2-40B4-BE49-F238E27FC236}">
                <a16:creationId xmlns:a16="http://schemas.microsoft.com/office/drawing/2014/main" xmlns="" id="{6CF9DF8D-6B8A-5B7E-4BDE-53C20998D4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81B8125-410D-C73A-B446-D6A2F402CBCE}"/>
              </a:ext>
            </a:extLst>
          </p:cNvPr>
          <p:cNvGrpSpPr/>
          <p:nvPr/>
        </p:nvGrpSpPr>
        <p:grpSpPr>
          <a:xfrm>
            <a:off x="-882368" y="553370"/>
            <a:ext cx="12810420" cy="1545191"/>
            <a:chOff x="-882368" y="553370"/>
            <a:chExt cx="12810420" cy="1545191"/>
          </a:xfrm>
        </p:grpSpPr>
        <p:sp>
          <p:nvSpPr>
            <p:cNvPr id="46" name="Hình chữ nhật: Góc Tròn 6">
              <a:extLst>
                <a:ext uri="{FF2B5EF4-FFF2-40B4-BE49-F238E27FC236}">
                  <a16:creationId xmlns:a16="http://schemas.microsoft.com/office/drawing/2014/main" xmlns="" id="{8980AAE4-AABC-2F9A-0777-B5887802F359}"/>
                </a:ext>
              </a:extLst>
            </p:cNvPr>
            <p:cNvSpPr/>
            <p:nvPr/>
          </p:nvSpPr>
          <p:spPr>
            <a:xfrm>
              <a:off x="429736" y="606260"/>
              <a:ext cx="11498316" cy="1492301"/>
            </a:xfrm>
            <a:custGeom>
              <a:avLst/>
              <a:gdLst>
                <a:gd name="connsiteX0" fmla="*/ 0 w 11498316"/>
                <a:gd name="connsiteY0" fmla="*/ 248722 h 1492301"/>
                <a:gd name="connsiteX1" fmla="*/ 248722 w 11498316"/>
                <a:gd name="connsiteY1" fmla="*/ 0 h 1492301"/>
                <a:gd name="connsiteX2" fmla="*/ 11249594 w 11498316"/>
                <a:gd name="connsiteY2" fmla="*/ 0 h 1492301"/>
                <a:gd name="connsiteX3" fmla="*/ 11498316 w 11498316"/>
                <a:gd name="connsiteY3" fmla="*/ 248722 h 1492301"/>
                <a:gd name="connsiteX4" fmla="*/ 11498316 w 11498316"/>
                <a:gd name="connsiteY4" fmla="*/ 1243579 h 1492301"/>
                <a:gd name="connsiteX5" fmla="*/ 11249594 w 11498316"/>
                <a:gd name="connsiteY5" fmla="*/ 1492301 h 1492301"/>
                <a:gd name="connsiteX6" fmla="*/ 248722 w 11498316"/>
                <a:gd name="connsiteY6" fmla="*/ 1492301 h 1492301"/>
                <a:gd name="connsiteX7" fmla="*/ 0 w 11498316"/>
                <a:gd name="connsiteY7" fmla="*/ 1243579 h 1492301"/>
                <a:gd name="connsiteX8" fmla="*/ 0 w 11498316"/>
                <a:gd name="connsiteY8" fmla="*/ 248722 h 149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8316" h="1492301" fill="none" extrusionOk="0">
                  <a:moveTo>
                    <a:pt x="0" y="248722"/>
                  </a:moveTo>
                  <a:cubicBezTo>
                    <a:pt x="-25873" y="112966"/>
                    <a:pt x="110277" y="6133"/>
                    <a:pt x="248722" y="0"/>
                  </a:cubicBezTo>
                  <a:cubicBezTo>
                    <a:pt x="3047045" y="77600"/>
                    <a:pt x="6045748" y="-27269"/>
                    <a:pt x="11249594" y="0"/>
                  </a:cubicBezTo>
                  <a:cubicBezTo>
                    <a:pt x="11399015" y="-15904"/>
                    <a:pt x="11523146" y="118667"/>
                    <a:pt x="11498316" y="248722"/>
                  </a:cubicBezTo>
                  <a:cubicBezTo>
                    <a:pt x="11511967" y="559923"/>
                    <a:pt x="11587835" y="988284"/>
                    <a:pt x="11498316" y="1243579"/>
                  </a:cubicBezTo>
                  <a:cubicBezTo>
                    <a:pt x="11493202" y="1378944"/>
                    <a:pt x="11368649" y="1500376"/>
                    <a:pt x="11249594" y="1492301"/>
                  </a:cubicBezTo>
                  <a:cubicBezTo>
                    <a:pt x="6654300" y="1541478"/>
                    <a:pt x="3268764" y="1369599"/>
                    <a:pt x="248722" y="1492301"/>
                  </a:cubicBezTo>
                  <a:cubicBezTo>
                    <a:pt x="109221" y="1508706"/>
                    <a:pt x="-14596" y="1393512"/>
                    <a:pt x="0" y="1243579"/>
                  </a:cubicBezTo>
                  <a:cubicBezTo>
                    <a:pt x="35395" y="984092"/>
                    <a:pt x="84706" y="741322"/>
                    <a:pt x="0" y="248722"/>
                  </a:cubicBezTo>
                  <a:close/>
                </a:path>
                <a:path w="11498316" h="1492301" stroke="0" extrusionOk="0">
                  <a:moveTo>
                    <a:pt x="0" y="248722"/>
                  </a:moveTo>
                  <a:cubicBezTo>
                    <a:pt x="22854" y="108745"/>
                    <a:pt x="133984" y="-1510"/>
                    <a:pt x="248722" y="0"/>
                  </a:cubicBezTo>
                  <a:cubicBezTo>
                    <a:pt x="5099634" y="-129276"/>
                    <a:pt x="9162677" y="-77778"/>
                    <a:pt x="11249594" y="0"/>
                  </a:cubicBezTo>
                  <a:cubicBezTo>
                    <a:pt x="11380240" y="-21419"/>
                    <a:pt x="11494973" y="130632"/>
                    <a:pt x="11498316" y="248722"/>
                  </a:cubicBezTo>
                  <a:cubicBezTo>
                    <a:pt x="11452448" y="659918"/>
                    <a:pt x="11587413" y="789162"/>
                    <a:pt x="11498316" y="1243579"/>
                  </a:cubicBezTo>
                  <a:cubicBezTo>
                    <a:pt x="11504313" y="1393592"/>
                    <a:pt x="11377338" y="1495571"/>
                    <a:pt x="11249594" y="1492301"/>
                  </a:cubicBezTo>
                  <a:cubicBezTo>
                    <a:pt x="8742461" y="1536521"/>
                    <a:pt x="2466580" y="1462919"/>
                    <a:pt x="248722" y="1492301"/>
                  </a:cubicBezTo>
                  <a:cubicBezTo>
                    <a:pt x="109933" y="1486829"/>
                    <a:pt x="-23557" y="1375499"/>
                    <a:pt x="0" y="1243579"/>
                  </a:cubicBezTo>
                  <a:cubicBezTo>
                    <a:pt x="12983" y="773146"/>
                    <a:pt x="-9210" y="361606"/>
                    <a:pt x="0" y="24872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Nhóm 23">
              <a:extLst>
                <a:ext uri="{FF2B5EF4-FFF2-40B4-BE49-F238E27FC236}">
                  <a16:creationId xmlns:a16="http://schemas.microsoft.com/office/drawing/2014/main" xmlns="" id="{A3DF09C5-F754-B636-88CB-68E7EB2373B5}"/>
                </a:ext>
              </a:extLst>
            </p:cNvPr>
            <p:cNvGrpSpPr/>
            <p:nvPr/>
          </p:nvGrpSpPr>
          <p:grpSpPr>
            <a:xfrm>
              <a:off x="-882368" y="553370"/>
              <a:ext cx="4433654" cy="1381474"/>
              <a:chOff x="3666356" y="4573199"/>
              <a:chExt cx="4280542" cy="1381474"/>
            </a:xfrm>
          </p:grpSpPr>
          <p:sp>
            <p:nvSpPr>
              <p:cNvPr id="50" name="TextBox 67">
                <a:extLst>
                  <a:ext uri="{FF2B5EF4-FFF2-40B4-BE49-F238E27FC236}">
                    <a16:creationId xmlns:a16="http://schemas.microsoft.com/office/drawing/2014/main" xmlns="" id="{A70C4B69-F427-2E90-01AA-8D9134AFBD25}"/>
                  </a:ext>
                </a:extLst>
              </p:cNvPr>
              <p:cNvSpPr txBox="1"/>
              <p:nvPr/>
            </p:nvSpPr>
            <p:spPr>
              <a:xfrm>
                <a:off x="3666356" y="4573200"/>
                <a:ext cx="4280542" cy="138147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8000" dirty="0" err="1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Câu</a:t>
                </a:r>
                <a:r>
                  <a:rPr lang="en-US" sz="8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 2:</a:t>
                </a:r>
              </a:p>
            </p:txBody>
          </p:sp>
          <p:sp>
            <p:nvSpPr>
              <p:cNvPr id="51" name="TextBox 67">
                <a:extLst>
                  <a:ext uri="{FF2B5EF4-FFF2-40B4-BE49-F238E27FC236}">
                    <a16:creationId xmlns:a16="http://schemas.microsoft.com/office/drawing/2014/main" xmlns="" id="{DBB99A70-0E42-7374-FAE4-4E06BB55F65B}"/>
                  </a:ext>
                </a:extLst>
              </p:cNvPr>
              <p:cNvSpPr txBox="1"/>
              <p:nvPr/>
            </p:nvSpPr>
            <p:spPr>
              <a:xfrm>
                <a:off x="3666356" y="4573199"/>
                <a:ext cx="4280542" cy="138147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8000" dirty="0" err="1">
                    <a:ln w="9525">
                      <a:noFill/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Câu</a:t>
                </a:r>
                <a:r>
                  <a:rPr lang="en-US" sz="8000" dirty="0">
                    <a:ln w="9525">
                      <a:noFill/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 2:</a:t>
                </a:r>
              </a:p>
            </p:txBody>
          </p:sp>
        </p:grpSp>
        <p:sp>
          <p:nvSpPr>
            <p:cNvPr id="47" name="Hộp Văn bản 25">
              <a:extLst>
                <a:ext uri="{FF2B5EF4-FFF2-40B4-BE49-F238E27FC236}">
                  <a16:creationId xmlns:a16="http://schemas.microsoft.com/office/drawing/2014/main" xmlns="" id="{F1861615-B3C6-763B-369F-C5E592AA1E5B}"/>
                </a:ext>
              </a:extLst>
            </p:cNvPr>
            <p:cNvSpPr txBox="1"/>
            <p:nvPr/>
          </p:nvSpPr>
          <p:spPr>
            <a:xfrm>
              <a:off x="615045" y="664294"/>
              <a:ext cx="1112769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: Ba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triệu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hai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mươi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bốn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nghìn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40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40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trị</a:t>
              </a:r>
              <a:r>
                <a:rPr lang="en-US" sz="40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40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40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chữ</a:t>
              </a:r>
              <a:r>
                <a:rPr lang="en-US" sz="40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4000" i="1" dirty="0">
                  <a:latin typeface="Calibri" panose="020F0502020204030204" pitchFamily="34" charset="0"/>
                  <a:cs typeface="Calibri" panose="020F0502020204030204" pitchFamily="34" charset="0"/>
                </a:rPr>
                <a:t> 4?</a:t>
              </a:r>
            </a:p>
          </p:txBody>
        </p:sp>
      </p:grpSp>
      <p:pic>
        <p:nvPicPr>
          <p:cNvPr id="32" name="Picture 31" descr="A cartoon of a child wearing a chef hat&#10;&#10;Description automatically generated">
            <a:extLst>
              <a:ext uri="{FF2B5EF4-FFF2-40B4-BE49-F238E27FC236}">
                <a16:creationId xmlns:a16="http://schemas.microsoft.com/office/drawing/2014/main" xmlns="" id="{24645585-E819-6650-0E96-806FFB94DD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60" b="90536" l="9710" r="89912">
                        <a14:foregroundMark x1="45397" y1="89274" x2="56620" y2="90221"/>
                        <a14:foregroundMark x1="47541" y1="8517" x2="49054" y2="14826"/>
                        <a14:foregroundMark x1="59773" y1="90536" x2="58512" y2="87066"/>
                        <a14:backgroundMark x1="76545" y1="54890" x2="88398" y2="58675"/>
                        <a14:backgroundMark x1="27995" y1="64984" x2="20681" y2="70189"/>
                        <a14:backgroundMark x1="39596" y1="74763" x2="38335" y2="74290"/>
                        <a14:backgroundMark x1="61034" y1="73028" x2="61791" y2="73028"/>
                        <a14:backgroundMark x1="63934" y1="70662" x2="63934" y2="70662"/>
                        <a14:backgroundMark x1="64439" y1="69716" x2="64439" y2="69716"/>
                        <a14:backgroundMark x1="34678" y1="72397" x2="34048" y2="70978"/>
                        <a14:backgroundMark x1="30769" y1="61830" x2="28878" y2="65142"/>
                        <a14:backgroundMark x1="30265" y1="61041" x2="28752" y2="6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621" y="2011895"/>
            <a:ext cx="6479654" cy="5180454"/>
          </a:xfrm>
          <a:prstGeom prst="rect">
            <a:avLst/>
          </a:prstGeom>
        </p:spPr>
      </p:pic>
      <p:pic>
        <p:nvPicPr>
          <p:cNvPr id="63" name="Picture 62" descr="A blackboard on a stand&#10;&#10;Description automatically generated">
            <a:extLst>
              <a:ext uri="{FF2B5EF4-FFF2-40B4-BE49-F238E27FC236}">
                <a16:creationId xmlns:a16="http://schemas.microsoft.com/office/drawing/2014/main" xmlns="" id="{417087ED-A91E-B15A-5615-7ED47A139C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864" y="1678898"/>
            <a:ext cx="7896726" cy="594298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5D34378-5906-3E4F-9293-DEF291EC6C34}"/>
              </a:ext>
            </a:extLst>
          </p:cNvPr>
          <p:cNvGrpSpPr/>
          <p:nvPr/>
        </p:nvGrpSpPr>
        <p:grpSpPr>
          <a:xfrm>
            <a:off x="1640918" y="2843632"/>
            <a:ext cx="5311069" cy="2727885"/>
            <a:chOff x="1640918" y="2843632"/>
            <a:chExt cx="5311069" cy="2727885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xmlns="" id="{D97B2BD7-9013-05FB-B335-A548B770E099}"/>
                </a:ext>
              </a:extLst>
            </p:cNvPr>
            <p:cNvSpPr/>
            <p:nvPr/>
          </p:nvSpPr>
          <p:spPr>
            <a:xfrm>
              <a:off x="1640918" y="2843632"/>
              <a:ext cx="3670685" cy="86177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chemeClr val="bg1"/>
                </a:buClr>
              </a:pPr>
              <a:r>
                <a:rPr lang="en-US" sz="5000" dirty="0">
                  <a:solidFill>
                    <a:schemeClr val="bg1"/>
                  </a:solidFill>
                </a:rPr>
                <a:t>3 024 500 </a:t>
              </a:r>
              <a:r>
                <a:rPr lang="en-US" sz="5000" dirty="0" err="1">
                  <a:solidFill>
                    <a:schemeClr val="bg1"/>
                  </a:solidFill>
                </a:rPr>
                <a:t>có</a:t>
              </a:r>
              <a:r>
                <a:rPr lang="en-US" sz="5000" dirty="0">
                  <a:solidFill>
                    <a:schemeClr val="bg1"/>
                  </a:solidFill>
                </a:rPr>
                <a:t>: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xmlns="" id="{695DBB9B-2243-AA05-850F-18220ED369BA}"/>
                </a:ext>
              </a:extLst>
            </p:cNvPr>
            <p:cNvSpPr/>
            <p:nvPr/>
          </p:nvSpPr>
          <p:spPr>
            <a:xfrm>
              <a:off x="1640918" y="3816234"/>
              <a:ext cx="531106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chemeClr val="bg1"/>
                </a:buClr>
              </a:pPr>
              <a:r>
                <a:rPr lang="en-US" sz="4400" dirty="0" err="1">
                  <a:solidFill>
                    <a:schemeClr val="bg1"/>
                  </a:solidFill>
                </a:rPr>
                <a:t>Chữ</a:t>
              </a: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</a:rPr>
                <a:t>số</a:t>
              </a:r>
              <a:r>
                <a:rPr lang="en-US" sz="4400" dirty="0">
                  <a:solidFill>
                    <a:schemeClr val="bg1"/>
                  </a:solidFill>
                </a:rPr>
                <a:t> 4 ở </a:t>
              </a:r>
              <a:r>
                <a:rPr lang="en-US" sz="4400" dirty="0" err="1">
                  <a:solidFill>
                    <a:schemeClr val="bg1"/>
                  </a:solidFill>
                </a:rPr>
                <a:t>hàng</a:t>
              </a:r>
              <a:r>
                <a:rPr lang="en-US" sz="4400" dirty="0">
                  <a:solidFill>
                    <a:schemeClr val="bg1"/>
                  </a:solidFill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</a:rPr>
                <a:t>nghìn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xmlns="" id="{2FDEBAAE-6EDC-911A-CCF6-32A21D994C25}"/>
                </a:ext>
              </a:extLst>
            </p:cNvPr>
            <p:cNvSpPr/>
            <p:nvPr/>
          </p:nvSpPr>
          <p:spPr>
            <a:xfrm>
              <a:off x="1640918" y="4786687"/>
              <a:ext cx="3581430" cy="7848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chemeClr val="bg1"/>
                </a:buClr>
              </a:pPr>
              <a:r>
                <a:rPr lang="en-US" sz="4500" dirty="0" err="1">
                  <a:solidFill>
                    <a:schemeClr val="bg1"/>
                  </a:solidFill>
                </a:rPr>
                <a:t>Giá</a:t>
              </a:r>
              <a:r>
                <a:rPr lang="en-US" sz="4500" dirty="0">
                  <a:solidFill>
                    <a:schemeClr val="bg1"/>
                  </a:solidFill>
                </a:rPr>
                <a:t> </a:t>
              </a:r>
              <a:r>
                <a:rPr lang="en-US" sz="4500" dirty="0" err="1">
                  <a:solidFill>
                    <a:schemeClr val="bg1"/>
                  </a:solidFill>
                </a:rPr>
                <a:t>trị</a:t>
              </a:r>
              <a:r>
                <a:rPr lang="en-US" sz="4500" dirty="0">
                  <a:solidFill>
                    <a:schemeClr val="bg1"/>
                  </a:solidFill>
                </a:rPr>
                <a:t> </a:t>
              </a:r>
              <a:r>
                <a:rPr lang="en-US" sz="4500" dirty="0" err="1">
                  <a:solidFill>
                    <a:schemeClr val="bg1"/>
                  </a:solidFill>
                </a:rPr>
                <a:t>là</a:t>
              </a:r>
              <a:r>
                <a:rPr lang="en-US" sz="4500" dirty="0">
                  <a:solidFill>
                    <a:schemeClr val="bg1"/>
                  </a:solidFill>
                </a:rPr>
                <a:t> 4 000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18104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chairs and a table&#10;&#10;Description automatically generated">
            <a:extLst>
              <a:ext uri="{FF2B5EF4-FFF2-40B4-BE49-F238E27FC236}">
                <a16:creationId xmlns:a16="http://schemas.microsoft.com/office/drawing/2014/main" xmlns="" id="{6CF9DF8D-6B8A-5B7E-4BDE-53C20998D4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B12F4EF-E00A-C3E0-EB72-DECB52599839}"/>
              </a:ext>
            </a:extLst>
          </p:cNvPr>
          <p:cNvGrpSpPr/>
          <p:nvPr/>
        </p:nvGrpSpPr>
        <p:grpSpPr>
          <a:xfrm>
            <a:off x="-884898" y="553370"/>
            <a:ext cx="12812950" cy="1545191"/>
            <a:chOff x="-884898" y="553370"/>
            <a:chExt cx="12812950" cy="1545191"/>
          </a:xfrm>
        </p:grpSpPr>
        <p:sp>
          <p:nvSpPr>
            <p:cNvPr id="46" name="Hình chữ nhật: Góc Tròn 6">
              <a:extLst>
                <a:ext uri="{FF2B5EF4-FFF2-40B4-BE49-F238E27FC236}">
                  <a16:creationId xmlns:a16="http://schemas.microsoft.com/office/drawing/2014/main" xmlns="" id="{8980AAE4-AABC-2F9A-0777-B5887802F359}"/>
                </a:ext>
              </a:extLst>
            </p:cNvPr>
            <p:cNvSpPr/>
            <p:nvPr/>
          </p:nvSpPr>
          <p:spPr>
            <a:xfrm>
              <a:off x="429736" y="606260"/>
              <a:ext cx="11498316" cy="1492301"/>
            </a:xfrm>
            <a:custGeom>
              <a:avLst/>
              <a:gdLst>
                <a:gd name="connsiteX0" fmla="*/ 0 w 11498316"/>
                <a:gd name="connsiteY0" fmla="*/ 248722 h 1492301"/>
                <a:gd name="connsiteX1" fmla="*/ 248722 w 11498316"/>
                <a:gd name="connsiteY1" fmla="*/ 0 h 1492301"/>
                <a:gd name="connsiteX2" fmla="*/ 11249594 w 11498316"/>
                <a:gd name="connsiteY2" fmla="*/ 0 h 1492301"/>
                <a:gd name="connsiteX3" fmla="*/ 11498316 w 11498316"/>
                <a:gd name="connsiteY3" fmla="*/ 248722 h 1492301"/>
                <a:gd name="connsiteX4" fmla="*/ 11498316 w 11498316"/>
                <a:gd name="connsiteY4" fmla="*/ 1243579 h 1492301"/>
                <a:gd name="connsiteX5" fmla="*/ 11249594 w 11498316"/>
                <a:gd name="connsiteY5" fmla="*/ 1492301 h 1492301"/>
                <a:gd name="connsiteX6" fmla="*/ 248722 w 11498316"/>
                <a:gd name="connsiteY6" fmla="*/ 1492301 h 1492301"/>
                <a:gd name="connsiteX7" fmla="*/ 0 w 11498316"/>
                <a:gd name="connsiteY7" fmla="*/ 1243579 h 1492301"/>
                <a:gd name="connsiteX8" fmla="*/ 0 w 11498316"/>
                <a:gd name="connsiteY8" fmla="*/ 248722 h 149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8316" h="1492301" fill="none" extrusionOk="0">
                  <a:moveTo>
                    <a:pt x="0" y="248722"/>
                  </a:moveTo>
                  <a:cubicBezTo>
                    <a:pt x="-25873" y="112966"/>
                    <a:pt x="110277" y="6133"/>
                    <a:pt x="248722" y="0"/>
                  </a:cubicBezTo>
                  <a:cubicBezTo>
                    <a:pt x="3047045" y="77600"/>
                    <a:pt x="6045748" y="-27269"/>
                    <a:pt x="11249594" y="0"/>
                  </a:cubicBezTo>
                  <a:cubicBezTo>
                    <a:pt x="11399015" y="-15904"/>
                    <a:pt x="11523146" y="118667"/>
                    <a:pt x="11498316" y="248722"/>
                  </a:cubicBezTo>
                  <a:cubicBezTo>
                    <a:pt x="11511967" y="559923"/>
                    <a:pt x="11587835" y="988284"/>
                    <a:pt x="11498316" y="1243579"/>
                  </a:cubicBezTo>
                  <a:cubicBezTo>
                    <a:pt x="11493202" y="1378944"/>
                    <a:pt x="11368649" y="1500376"/>
                    <a:pt x="11249594" y="1492301"/>
                  </a:cubicBezTo>
                  <a:cubicBezTo>
                    <a:pt x="6654300" y="1541478"/>
                    <a:pt x="3268764" y="1369599"/>
                    <a:pt x="248722" y="1492301"/>
                  </a:cubicBezTo>
                  <a:cubicBezTo>
                    <a:pt x="109221" y="1508706"/>
                    <a:pt x="-14596" y="1393512"/>
                    <a:pt x="0" y="1243579"/>
                  </a:cubicBezTo>
                  <a:cubicBezTo>
                    <a:pt x="35395" y="984092"/>
                    <a:pt x="84706" y="741322"/>
                    <a:pt x="0" y="248722"/>
                  </a:cubicBezTo>
                  <a:close/>
                </a:path>
                <a:path w="11498316" h="1492301" stroke="0" extrusionOk="0">
                  <a:moveTo>
                    <a:pt x="0" y="248722"/>
                  </a:moveTo>
                  <a:cubicBezTo>
                    <a:pt x="22854" y="108745"/>
                    <a:pt x="133984" y="-1510"/>
                    <a:pt x="248722" y="0"/>
                  </a:cubicBezTo>
                  <a:cubicBezTo>
                    <a:pt x="5099634" y="-129276"/>
                    <a:pt x="9162677" y="-77778"/>
                    <a:pt x="11249594" y="0"/>
                  </a:cubicBezTo>
                  <a:cubicBezTo>
                    <a:pt x="11380240" y="-21419"/>
                    <a:pt x="11494973" y="130632"/>
                    <a:pt x="11498316" y="248722"/>
                  </a:cubicBezTo>
                  <a:cubicBezTo>
                    <a:pt x="11452448" y="659918"/>
                    <a:pt x="11587413" y="789162"/>
                    <a:pt x="11498316" y="1243579"/>
                  </a:cubicBezTo>
                  <a:cubicBezTo>
                    <a:pt x="11504313" y="1393592"/>
                    <a:pt x="11377338" y="1495571"/>
                    <a:pt x="11249594" y="1492301"/>
                  </a:cubicBezTo>
                  <a:cubicBezTo>
                    <a:pt x="8742461" y="1536521"/>
                    <a:pt x="2466580" y="1462919"/>
                    <a:pt x="248722" y="1492301"/>
                  </a:cubicBezTo>
                  <a:cubicBezTo>
                    <a:pt x="109933" y="1486829"/>
                    <a:pt x="-23557" y="1375499"/>
                    <a:pt x="0" y="1243579"/>
                  </a:cubicBezTo>
                  <a:cubicBezTo>
                    <a:pt x="12983" y="773146"/>
                    <a:pt x="-9210" y="361606"/>
                    <a:pt x="0" y="24872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Nhóm 23">
              <a:extLst>
                <a:ext uri="{FF2B5EF4-FFF2-40B4-BE49-F238E27FC236}">
                  <a16:creationId xmlns:a16="http://schemas.microsoft.com/office/drawing/2014/main" xmlns="" id="{A3DF09C5-F754-B636-88CB-68E7EB2373B5}"/>
                </a:ext>
              </a:extLst>
            </p:cNvPr>
            <p:cNvGrpSpPr/>
            <p:nvPr/>
          </p:nvGrpSpPr>
          <p:grpSpPr>
            <a:xfrm>
              <a:off x="-884898" y="553370"/>
              <a:ext cx="4436183" cy="1381474"/>
              <a:chOff x="3663914" y="4573199"/>
              <a:chExt cx="4282984" cy="1381474"/>
            </a:xfrm>
          </p:grpSpPr>
          <p:sp>
            <p:nvSpPr>
              <p:cNvPr id="50" name="TextBox 67">
                <a:extLst>
                  <a:ext uri="{FF2B5EF4-FFF2-40B4-BE49-F238E27FC236}">
                    <a16:creationId xmlns:a16="http://schemas.microsoft.com/office/drawing/2014/main" xmlns="" id="{A70C4B69-F427-2E90-01AA-8D9134AFBD25}"/>
                  </a:ext>
                </a:extLst>
              </p:cNvPr>
              <p:cNvSpPr txBox="1"/>
              <p:nvPr/>
            </p:nvSpPr>
            <p:spPr>
              <a:xfrm>
                <a:off x="3666356" y="4573200"/>
                <a:ext cx="4280542" cy="138147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8000" dirty="0" err="1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Câu</a:t>
                </a:r>
                <a:r>
                  <a:rPr lang="en-US" sz="8000" dirty="0">
                    <a:ln w="190500">
                      <a:solidFill>
                        <a:schemeClr val="bg1"/>
                      </a:solidFill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 3:</a:t>
                </a:r>
              </a:p>
            </p:txBody>
          </p:sp>
          <p:sp>
            <p:nvSpPr>
              <p:cNvPr id="51" name="TextBox 67">
                <a:extLst>
                  <a:ext uri="{FF2B5EF4-FFF2-40B4-BE49-F238E27FC236}">
                    <a16:creationId xmlns:a16="http://schemas.microsoft.com/office/drawing/2014/main" xmlns="" id="{DBB99A70-0E42-7374-FAE4-4E06BB55F65B}"/>
                  </a:ext>
                </a:extLst>
              </p:cNvPr>
              <p:cNvSpPr txBox="1"/>
              <p:nvPr/>
            </p:nvSpPr>
            <p:spPr>
              <a:xfrm>
                <a:off x="3663914" y="4573199"/>
                <a:ext cx="4280542" cy="138147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algn="ctr"/>
                <a:r>
                  <a:rPr lang="en-US" sz="8000" dirty="0" err="1">
                    <a:ln w="9525">
                      <a:noFill/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Câu</a:t>
                </a:r>
                <a:r>
                  <a:rPr lang="en-US" sz="8000" dirty="0">
                    <a:ln w="9525">
                      <a:noFill/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 3:</a:t>
                </a:r>
              </a:p>
            </p:txBody>
          </p:sp>
        </p:grpSp>
        <p:sp>
          <p:nvSpPr>
            <p:cNvPr id="47" name="Hộp Văn bản 25">
              <a:extLst>
                <a:ext uri="{FF2B5EF4-FFF2-40B4-BE49-F238E27FC236}">
                  <a16:creationId xmlns:a16="http://schemas.microsoft.com/office/drawing/2014/main" xmlns="" id="{F1861615-B3C6-763B-369F-C5E592AA1E5B}"/>
                </a:ext>
              </a:extLst>
            </p:cNvPr>
            <p:cNvSpPr txBox="1"/>
            <p:nvPr/>
          </p:nvSpPr>
          <p:spPr>
            <a:xfrm>
              <a:off x="615045" y="664294"/>
              <a:ext cx="1112769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   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: Hai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triệu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tám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mươi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nghìn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không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trăm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tám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mươi</a:t>
              </a:r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40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Giá</a:t>
              </a:r>
              <a:r>
                <a:rPr lang="en-US" sz="40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trị</a:t>
              </a:r>
              <a:r>
                <a:rPr lang="en-US" sz="40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40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40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chữ</a:t>
              </a:r>
              <a:r>
                <a:rPr lang="en-US" sz="40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4000" i="1" dirty="0">
                  <a:latin typeface="Calibri" panose="020F0502020204030204" pitchFamily="34" charset="0"/>
                  <a:cs typeface="Calibri" panose="020F0502020204030204" pitchFamily="34" charset="0"/>
                </a:rPr>
                <a:t> 8?</a:t>
              </a:r>
            </a:p>
          </p:txBody>
        </p:sp>
      </p:grpSp>
      <p:pic>
        <p:nvPicPr>
          <p:cNvPr id="63" name="Picture 62" descr="A blackboard on a stand&#10;&#10;Description automatically generated">
            <a:extLst>
              <a:ext uri="{FF2B5EF4-FFF2-40B4-BE49-F238E27FC236}">
                <a16:creationId xmlns:a16="http://schemas.microsoft.com/office/drawing/2014/main" xmlns="" id="{417087ED-A91E-B15A-5615-7ED47A139C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770" y="1644200"/>
            <a:ext cx="8931240" cy="597768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B8DBC53-C838-177A-F8E4-C5DAC8882E3D}"/>
              </a:ext>
            </a:extLst>
          </p:cNvPr>
          <p:cNvGrpSpPr/>
          <p:nvPr/>
        </p:nvGrpSpPr>
        <p:grpSpPr>
          <a:xfrm>
            <a:off x="1553155" y="2612570"/>
            <a:ext cx="5921814" cy="3251342"/>
            <a:chOff x="1640918" y="2598322"/>
            <a:chExt cx="5921814" cy="3251342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xmlns="" id="{D97B2BD7-9013-05FB-B335-A548B770E099}"/>
                </a:ext>
              </a:extLst>
            </p:cNvPr>
            <p:cNvSpPr/>
            <p:nvPr/>
          </p:nvSpPr>
          <p:spPr>
            <a:xfrm>
              <a:off x="1640918" y="2598322"/>
              <a:ext cx="296965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chemeClr val="bg1"/>
                </a:buClr>
              </a:pPr>
              <a:r>
                <a:rPr lang="en-US" sz="4000" dirty="0">
                  <a:solidFill>
                    <a:schemeClr val="bg1"/>
                  </a:solidFill>
                </a:rPr>
                <a:t>2 080 080 </a:t>
              </a:r>
              <a:r>
                <a:rPr lang="en-US" sz="4000" dirty="0" err="1">
                  <a:solidFill>
                    <a:schemeClr val="bg1"/>
                  </a:solidFill>
                </a:rPr>
                <a:t>có</a:t>
              </a:r>
              <a:r>
                <a:rPr lang="en-US" sz="4000" dirty="0">
                  <a:solidFill>
                    <a:schemeClr val="bg1"/>
                  </a:solidFill>
                </a:rPr>
                <a:t>: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xmlns="" id="{695DBB9B-2243-AA05-850F-18220ED369BA}"/>
                </a:ext>
              </a:extLst>
            </p:cNvPr>
            <p:cNvSpPr/>
            <p:nvPr/>
          </p:nvSpPr>
          <p:spPr>
            <a:xfrm>
              <a:off x="1640918" y="3234186"/>
              <a:ext cx="592181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chemeClr val="bg1"/>
                </a:buClr>
              </a:pPr>
              <a:r>
                <a:rPr lang="en-US" sz="4000" dirty="0" err="1">
                  <a:solidFill>
                    <a:schemeClr val="bg1"/>
                  </a:solidFill>
                </a:rPr>
                <a:t>Chữ</a:t>
              </a:r>
              <a:r>
                <a:rPr lang="en-US" sz="4000" dirty="0">
                  <a:solidFill>
                    <a:schemeClr val="bg1"/>
                  </a:solidFill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</a:rPr>
                <a:t>số</a:t>
              </a:r>
              <a:r>
                <a:rPr lang="en-US" sz="4000" dirty="0">
                  <a:solidFill>
                    <a:schemeClr val="bg1"/>
                  </a:solidFill>
                </a:rPr>
                <a:t> 8 ở </a:t>
              </a:r>
              <a:r>
                <a:rPr lang="en-US" sz="4000" dirty="0" err="1">
                  <a:solidFill>
                    <a:schemeClr val="bg1"/>
                  </a:solidFill>
                </a:rPr>
                <a:t>hàng</a:t>
              </a:r>
              <a:r>
                <a:rPr lang="en-US" sz="4000" dirty="0">
                  <a:solidFill>
                    <a:schemeClr val="bg1"/>
                  </a:solidFill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</a:rPr>
                <a:t>chục</a:t>
              </a:r>
              <a:r>
                <a:rPr lang="en-US" sz="4000" dirty="0">
                  <a:solidFill>
                    <a:schemeClr val="bg1"/>
                  </a:solidFill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</a:rPr>
                <a:t>nghìn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xmlns="" id="{2FDEBAAE-6EDC-911A-CCF6-32A21D994C25}"/>
                </a:ext>
              </a:extLst>
            </p:cNvPr>
            <p:cNvSpPr/>
            <p:nvPr/>
          </p:nvSpPr>
          <p:spPr>
            <a:xfrm>
              <a:off x="1640918" y="3870050"/>
              <a:ext cx="346120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chemeClr val="bg1"/>
                </a:buClr>
              </a:pPr>
              <a:r>
                <a:rPr lang="en-US" sz="4000" dirty="0" err="1">
                  <a:solidFill>
                    <a:schemeClr val="bg1"/>
                  </a:solidFill>
                </a:rPr>
                <a:t>Giá</a:t>
              </a:r>
              <a:r>
                <a:rPr lang="en-US" sz="4000" dirty="0">
                  <a:solidFill>
                    <a:schemeClr val="bg1"/>
                  </a:solidFill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</a:rPr>
                <a:t>trị</a:t>
              </a:r>
              <a:r>
                <a:rPr lang="en-US" sz="4000" dirty="0">
                  <a:solidFill>
                    <a:schemeClr val="bg1"/>
                  </a:solidFill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</a:rPr>
                <a:t>là</a:t>
              </a:r>
              <a:r>
                <a:rPr lang="en-US" sz="4000" dirty="0">
                  <a:solidFill>
                    <a:schemeClr val="bg1"/>
                  </a:solidFill>
                </a:rPr>
                <a:t> 80 000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9CF46E0E-6362-8130-A72F-37B984D278AD}"/>
                </a:ext>
              </a:extLst>
            </p:cNvPr>
            <p:cNvSpPr/>
            <p:nvPr/>
          </p:nvSpPr>
          <p:spPr>
            <a:xfrm>
              <a:off x="1640918" y="5141778"/>
              <a:ext cx="256672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chemeClr val="bg1"/>
                </a:buClr>
              </a:pPr>
              <a:r>
                <a:rPr lang="en-US" sz="4000" dirty="0" err="1">
                  <a:solidFill>
                    <a:schemeClr val="bg1"/>
                  </a:solidFill>
                </a:rPr>
                <a:t>Giá</a:t>
              </a:r>
              <a:r>
                <a:rPr lang="en-US" sz="4000" dirty="0">
                  <a:solidFill>
                    <a:schemeClr val="bg1"/>
                  </a:solidFill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</a:rPr>
                <a:t>trị</a:t>
              </a:r>
              <a:r>
                <a:rPr lang="en-US" sz="4000" dirty="0">
                  <a:solidFill>
                    <a:schemeClr val="bg1"/>
                  </a:solidFill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</a:rPr>
                <a:t>là</a:t>
              </a:r>
              <a:r>
                <a:rPr lang="en-US" sz="4000" dirty="0">
                  <a:solidFill>
                    <a:schemeClr val="bg1"/>
                  </a:solidFill>
                </a:rPr>
                <a:t> 80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82C03887-C81D-B748-964A-3F475C35671D}"/>
                </a:ext>
              </a:extLst>
            </p:cNvPr>
            <p:cNvSpPr/>
            <p:nvPr/>
          </p:nvSpPr>
          <p:spPr>
            <a:xfrm>
              <a:off x="1640918" y="4505914"/>
              <a:ext cx="463941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chemeClr val="bg1"/>
                </a:buClr>
              </a:pPr>
              <a:r>
                <a:rPr lang="en-US" sz="4000" dirty="0" err="1">
                  <a:solidFill>
                    <a:schemeClr val="bg1"/>
                  </a:solidFill>
                </a:rPr>
                <a:t>Chữ</a:t>
              </a:r>
              <a:r>
                <a:rPr lang="en-US" sz="4000" dirty="0">
                  <a:solidFill>
                    <a:schemeClr val="bg1"/>
                  </a:solidFill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</a:rPr>
                <a:t>số</a:t>
              </a:r>
              <a:r>
                <a:rPr lang="en-US" sz="4000" dirty="0">
                  <a:solidFill>
                    <a:schemeClr val="bg1"/>
                  </a:solidFill>
                </a:rPr>
                <a:t> 8 ở </a:t>
              </a:r>
              <a:r>
                <a:rPr lang="en-US" sz="4000" dirty="0" err="1">
                  <a:solidFill>
                    <a:schemeClr val="bg1"/>
                  </a:solidFill>
                </a:rPr>
                <a:t>hàng</a:t>
              </a:r>
              <a:r>
                <a:rPr lang="en-US" sz="4000" dirty="0">
                  <a:solidFill>
                    <a:schemeClr val="bg1"/>
                  </a:solidFill>
                </a:rPr>
                <a:t> </a:t>
              </a:r>
              <a:r>
                <a:rPr lang="en-US" sz="4000" dirty="0" err="1">
                  <a:solidFill>
                    <a:schemeClr val="bg1"/>
                  </a:solidFill>
                </a:rPr>
                <a:t>chục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2" name="Picture 31" descr="A cartoon of a child wearing a chef hat&#10;&#10;Description automatically generated">
            <a:extLst>
              <a:ext uri="{FF2B5EF4-FFF2-40B4-BE49-F238E27FC236}">
                <a16:creationId xmlns:a16="http://schemas.microsoft.com/office/drawing/2014/main" xmlns="" id="{24645585-E819-6650-0E96-806FFB94DD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60" b="90536" l="9710" r="89912">
                        <a14:foregroundMark x1="45397" y1="89274" x2="56620" y2="90221"/>
                        <a14:foregroundMark x1="47541" y1="8517" x2="49054" y2="14826"/>
                        <a14:foregroundMark x1="59773" y1="90536" x2="58512" y2="87066"/>
                        <a14:backgroundMark x1="76545" y1="54890" x2="88398" y2="58675"/>
                        <a14:backgroundMark x1="27995" y1="64984" x2="20681" y2="70189"/>
                        <a14:backgroundMark x1="39596" y1="74763" x2="38335" y2="74290"/>
                        <a14:backgroundMark x1="61034" y1="73028" x2="61791" y2="73028"/>
                        <a14:backgroundMark x1="63934" y1="70662" x2="63934" y2="70662"/>
                        <a14:backgroundMark x1="64439" y1="69716" x2="64439" y2="69716"/>
                        <a14:backgroundMark x1="34678" y1="72397" x2="34048" y2="70978"/>
                        <a14:backgroundMark x1="30769" y1="61830" x2="28878" y2="65142"/>
                        <a14:backgroundMark x1="30265" y1="61041" x2="28752" y2="6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621" y="2011895"/>
            <a:ext cx="6479654" cy="518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918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toon of a fast food restaurant&#10;&#10;Description automatically generated">
            <a:extLst>
              <a:ext uri="{FF2B5EF4-FFF2-40B4-BE49-F238E27FC236}">
                <a16:creationId xmlns:a16="http://schemas.microsoft.com/office/drawing/2014/main" xmlns="" id="{FA12E543-FE0B-69E4-80BA-D33DB22D94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grpSp>
        <p:nvGrpSpPr>
          <p:cNvPr id="5" name="Nhóm 12">
            <a:extLst>
              <a:ext uri="{FF2B5EF4-FFF2-40B4-BE49-F238E27FC236}">
                <a16:creationId xmlns:a16="http://schemas.microsoft.com/office/drawing/2014/main" xmlns="" id="{D098BA82-EAC5-E096-A719-B9D3EC6248D3}"/>
              </a:ext>
            </a:extLst>
          </p:cNvPr>
          <p:cNvGrpSpPr/>
          <p:nvPr/>
        </p:nvGrpSpPr>
        <p:grpSpPr>
          <a:xfrm>
            <a:off x="-1199940" y="966196"/>
            <a:ext cx="11223933" cy="1323439"/>
            <a:chOff x="-1786917" y="5907756"/>
            <a:chExt cx="8824330" cy="1375670"/>
          </a:xfrm>
        </p:grpSpPr>
        <p:sp>
          <p:nvSpPr>
            <p:cNvPr id="6" name="Hộp Văn bản 13">
              <a:extLst>
                <a:ext uri="{FF2B5EF4-FFF2-40B4-BE49-F238E27FC236}">
                  <a16:creationId xmlns:a16="http://schemas.microsoft.com/office/drawing/2014/main" xmlns="" id="{17A9A06B-03B0-5908-8858-76CD240909E3}"/>
                </a:ext>
              </a:extLst>
            </p:cNvPr>
            <p:cNvSpPr txBox="1"/>
            <p:nvPr/>
          </p:nvSpPr>
          <p:spPr>
            <a:xfrm>
              <a:off x="-1786917" y="5907756"/>
              <a:ext cx="8824330" cy="13756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381000">
                    <a:solidFill>
                      <a:schemeClr val="bg1"/>
                    </a:solidFill>
                  </a:ln>
                  <a:latin typeface="SVN-Gretoon" panose="02040603050506020204" pitchFamily="18" charset="0"/>
                </a:rPr>
                <a:t>LUYỆN TẬP</a:t>
              </a:r>
              <a:endParaRPr lang="vi-VN" sz="8000" dirty="0">
                <a:ln w="3810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7" name="Hộp Văn bản 14">
              <a:extLst>
                <a:ext uri="{FF2B5EF4-FFF2-40B4-BE49-F238E27FC236}">
                  <a16:creationId xmlns:a16="http://schemas.microsoft.com/office/drawing/2014/main" xmlns="" id="{DDC61605-8A06-8AAC-D41C-0AE9C8ECE2A0}"/>
                </a:ext>
              </a:extLst>
            </p:cNvPr>
            <p:cNvSpPr txBox="1"/>
            <p:nvPr/>
          </p:nvSpPr>
          <p:spPr>
            <a:xfrm>
              <a:off x="-1285308" y="5907756"/>
              <a:ext cx="7821111" cy="13756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7C5FF"/>
                  </a:solidFill>
                  <a:latin typeface="SVN-Gretoon" panose="02040603050506020204" pitchFamily="18" charset="0"/>
                </a:rPr>
                <a:t>L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FFFC5"/>
                  </a:solidFill>
                  <a:latin typeface="SVN-Gretoon" panose="02040603050506020204" pitchFamily="18" charset="0"/>
                </a:rPr>
                <a:t>U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C5FFC5"/>
                  </a:solidFill>
                  <a:latin typeface="SVN-Gretoon" panose="02040603050506020204" pitchFamily="18" charset="0"/>
                </a:rPr>
                <a:t>Y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FE2C5"/>
                  </a:solidFill>
                  <a:latin typeface="SVN-Gretoon" panose="02040603050506020204" pitchFamily="18" charset="0"/>
                </a:rPr>
                <a:t>Ệ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C6E3FE"/>
                  </a:solidFill>
                  <a:latin typeface="SVN-Gretoon" panose="02040603050506020204" pitchFamily="18" charset="0"/>
                </a:rPr>
                <a:t>N 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FFFC5"/>
                  </a:solidFill>
                  <a:latin typeface="SVN-Gretoon" panose="02040603050506020204" pitchFamily="18" charset="0"/>
                </a:rPr>
                <a:t>T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FFE2C5"/>
                  </a:solidFill>
                  <a:latin typeface="SVN-Gretoon" panose="02040603050506020204" pitchFamily="18" charset="0"/>
                </a:rPr>
                <a:t>Ậ</a:t>
              </a:r>
              <a:r>
                <a:rPr lang="en-US" sz="8000" dirty="0">
                  <a:ln w="28575">
                    <a:solidFill>
                      <a:srgbClr val="0070C0"/>
                    </a:solidFill>
                  </a:ln>
                  <a:solidFill>
                    <a:srgbClr val="C5FFC5"/>
                  </a:solidFill>
                  <a:latin typeface="SVN-Gretoon" panose="02040603050506020204" pitchFamily="18" charset="0"/>
                </a:rPr>
                <a:t>P</a:t>
              </a:r>
              <a:endParaRPr lang="vi-VN" sz="8000" dirty="0">
                <a:ln w="28575">
                  <a:solidFill>
                    <a:srgbClr val="0070C0"/>
                  </a:solidFill>
                </a:ln>
                <a:solidFill>
                  <a:srgbClr val="C6E3F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33445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erson sitting at a table&#10;&#10;Description automatically generated">
            <a:extLst>
              <a:ext uri="{FF2B5EF4-FFF2-40B4-BE49-F238E27FC236}">
                <a16:creationId xmlns:a16="http://schemas.microsoft.com/office/drawing/2014/main" xmlns="" id="{9739AA65-43FD-44EC-34B5-9350AED84C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" b="1935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0" name="Picture 9" descr="A cartoon of a child wearing a chef's hat&#10;&#10;Description automatically generated">
            <a:extLst>
              <a:ext uri="{FF2B5EF4-FFF2-40B4-BE49-F238E27FC236}">
                <a16:creationId xmlns:a16="http://schemas.microsoft.com/office/drawing/2014/main" xmlns="" id="{E393731B-4251-1B9F-0262-BA34AD3BEC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30" b="92883" l="9994" r="89942">
                        <a14:foregroundMark x1="50970" y1="8370" x2="52005" y2="12252"/>
                        <a14:foregroundMark x1="52878" y1="92883" x2="53396" y2="88395"/>
                        <a14:backgroundMark x1="17594" y1="32026" x2="25679" y2="73959"/>
                        <a14:backgroundMark x1="85220" y1="34614" x2="74903" y2="80226"/>
                        <a14:backgroundMark x1="35155" y1="56975" x2="33603" y2="56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881323"/>
            <a:ext cx="6639157" cy="5311071"/>
          </a:xfrm>
          <a:prstGeom prst="rect">
            <a:avLst/>
          </a:prstGeom>
        </p:spPr>
      </p:pic>
      <p:grpSp>
        <p:nvGrpSpPr>
          <p:cNvPr id="11" name="Nhóm 28">
            <a:extLst>
              <a:ext uri="{FF2B5EF4-FFF2-40B4-BE49-F238E27FC236}">
                <a16:creationId xmlns:a16="http://schemas.microsoft.com/office/drawing/2014/main" xmlns="" id="{13DCEEB1-A152-CCEA-F67E-EB09D7F75E86}"/>
              </a:ext>
            </a:extLst>
          </p:cNvPr>
          <p:cNvGrpSpPr/>
          <p:nvPr/>
        </p:nvGrpSpPr>
        <p:grpSpPr>
          <a:xfrm>
            <a:off x="5231567" y="854439"/>
            <a:ext cx="6309407" cy="2574561"/>
            <a:chOff x="1139185" y="1145243"/>
            <a:chExt cx="7173783" cy="6901296"/>
          </a:xfrm>
        </p:grpSpPr>
        <p:sp>
          <p:nvSpPr>
            <p:cNvPr id="13" name="Bong bóng Lời nói: Hình chữ nhật với Góc Tròn 29">
              <a:extLst>
                <a:ext uri="{FF2B5EF4-FFF2-40B4-BE49-F238E27FC236}">
                  <a16:creationId xmlns:a16="http://schemas.microsoft.com/office/drawing/2014/main" xmlns="" id="{3B4015FE-181B-A9CB-C33E-E3F8174293C5}"/>
                </a:ext>
              </a:extLst>
            </p:cNvPr>
            <p:cNvSpPr/>
            <p:nvPr/>
          </p:nvSpPr>
          <p:spPr>
            <a:xfrm>
              <a:off x="1139185" y="1145243"/>
              <a:ext cx="7173783" cy="6901296"/>
            </a:xfrm>
            <a:custGeom>
              <a:avLst/>
              <a:gdLst>
                <a:gd name="connsiteX0" fmla="*/ 0 w 7173783"/>
                <a:gd name="connsiteY0" fmla="*/ 1150239 h 6901296"/>
                <a:gd name="connsiteX1" fmla="*/ 1150239 w 7173783"/>
                <a:gd name="connsiteY1" fmla="*/ 0 h 6901296"/>
                <a:gd name="connsiteX2" fmla="*/ 1195631 w 7173783"/>
                <a:gd name="connsiteY2" fmla="*/ 0 h 6901296"/>
                <a:gd name="connsiteX3" fmla="*/ 1195631 w 7173783"/>
                <a:gd name="connsiteY3" fmla="*/ 0 h 6901296"/>
                <a:gd name="connsiteX4" fmla="*/ 2989076 w 7173783"/>
                <a:gd name="connsiteY4" fmla="*/ 0 h 6901296"/>
                <a:gd name="connsiteX5" fmla="*/ 6023544 w 7173783"/>
                <a:gd name="connsiteY5" fmla="*/ 0 h 6901296"/>
                <a:gd name="connsiteX6" fmla="*/ 7173783 w 7173783"/>
                <a:gd name="connsiteY6" fmla="*/ 1150239 h 6901296"/>
                <a:gd name="connsiteX7" fmla="*/ 7173783 w 7173783"/>
                <a:gd name="connsiteY7" fmla="*/ 4025756 h 6901296"/>
                <a:gd name="connsiteX8" fmla="*/ 7173783 w 7173783"/>
                <a:gd name="connsiteY8" fmla="*/ 4025756 h 6901296"/>
                <a:gd name="connsiteX9" fmla="*/ 7173783 w 7173783"/>
                <a:gd name="connsiteY9" fmla="*/ 5751080 h 6901296"/>
                <a:gd name="connsiteX10" fmla="*/ 7173783 w 7173783"/>
                <a:gd name="connsiteY10" fmla="*/ 5751057 h 6901296"/>
                <a:gd name="connsiteX11" fmla="*/ 6023544 w 7173783"/>
                <a:gd name="connsiteY11" fmla="*/ 6901296 h 6901296"/>
                <a:gd name="connsiteX12" fmla="*/ 2989076 w 7173783"/>
                <a:gd name="connsiteY12" fmla="*/ 6901296 h 6901296"/>
                <a:gd name="connsiteX13" fmla="*/ 1195631 w 7173783"/>
                <a:gd name="connsiteY13" fmla="*/ 6901296 h 6901296"/>
                <a:gd name="connsiteX14" fmla="*/ 1195631 w 7173783"/>
                <a:gd name="connsiteY14" fmla="*/ 6901296 h 6901296"/>
                <a:gd name="connsiteX15" fmla="*/ 1150239 w 7173783"/>
                <a:gd name="connsiteY15" fmla="*/ 6901296 h 6901296"/>
                <a:gd name="connsiteX16" fmla="*/ 0 w 7173783"/>
                <a:gd name="connsiteY16" fmla="*/ 5751057 h 6901296"/>
                <a:gd name="connsiteX17" fmla="*/ 0 w 7173783"/>
                <a:gd name="connsiteY17" fmla="*/ 5751080 h 6901296"/>
                <a:gd name="connsiteX18" fmla="*/ -562066 w 7173783"/>
                <a:gd name="connsiteY18" fmla="*/ 5332217 h 6901296"/>
                <a:gd name="connsiteX19" fmla="*/ 0 w 7173783"/>
                <a:gd name="connsiteY19" fmla="*/ 4025756 h 6901296"/>
                <a:gd name="connsiteX20" fmla="*/ 0 w 7173783"/>
                <a:gd name="connsiteY20" fmla="*/ 1150239 h 690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6901296" fill="none" extrusionOk="0">
                  <a:moveTo>
                    <a:pt x="0" y="1150239"/>
                  </a:moveTo>
                  <a:cubicBezTo>
                    <a:pt x="-43877" y="463094"/>
                    <a:pt x="454351" y="-110157"/>
                    <a:pt x="1150239" y="0"/>
                  </a:cubicBezTo>
                  <a:cubicBezTo>
                    <a:pt x="1167456" y="3583"/>
                    <a:pt x="1178445" y="385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067595" y="169626"/>
                    <a:pt x="5271465" y="166819"/>
                    <a:pt x="6023544" y="0"/>
                  </a:cubicBezTo>
                  <a:cubicBezTo>
                    <a:pt x="6694077" y="-52898"/>
                    <a:pt x="7121162" y="476467"/>
                    <a:pt x="7173783" y="1150239"/>
                  </a:cubicBezTo>
                  <a:cubicBezTo>
                    <a:pt x="7068731" y="1809851"/>
                    <a:pt x="7342393" y="2937215"/>
                    <a:pt x="7173783" y="4025756"/>
                  </a:cubicBezTo>
                  <a:lnTo>
                    <a:pt x="7173783" y="4025756"/>
                  </a:lnTo>
                  <a:cubicBezTo>
                    <a:pt x="7263876" y="4765877"/>
                    <a:pt x="7281517" y="5177507"/>
                    <a:pt x="7173783" y="5751080"/>
                  </a:cubicBezTo>
                  <a:cubicBezTo>
                    <a:pt x="7173784" y="5751068"/>
                    <a:pt x="7173781" y="5751060"/>
                    <a:pt x="7173783" y="5751057"/>
                  </a:cubicBezTo>
                  <a:cubicBezTo>
                    <a:pt x="7270770" y="6310200"/>
                    <a:pt x="6683161" y="6964236"/>
                    <a:pt x="6023544" y="6901296"/>
                  </a:cubicBezTo>
                  <a:cubicBezTo>
                    <a:pt x="5386066" y="6824334"/>
                    <a:pt x="3959644" y="6872237"/>
                    <a:pt x="2989076" y="6901296"/>
                  </a:cubicBezTo>
                  <a:cubicBezTo>
                    <a:pt x="2457844" y="6884289"/>
                    <a:pt x="1832322" y="6867036"/>
                    <a:pt x="1195631" y="6901296"/>
                  </a:cubicBezTo>
                  <a:lnTo>
                    <a:pt x="1195631" y="6901296"/>
                  </a:lnTo>
                  <a:cubicBezTo>
                    <a:pt x="1182463" y="6898665"/>
                    <a:pt x="1160010" y="6898813"/>
                    <a:pt x="1150239" y="6901296"/>
                  </a:cubicBezTo>
                  <a:cubicBezTo>
                    <a:pt x="448945" y="6922100"/>
                    <a:pt x="739" y="6402840"/>
                    <a:pt x="0" y="5751057"/>
                  </a:cubicBezTo>
                  <a:cubicBezTo>
                    <a:pt x="-1" y="5751064"/>
                    <a:pt x="-1" y="5751073"/>
                    <a:pt x="0" y="5751080"/>
                  </a:cubicBezTo>
                  <a:cubicBezTo>
                    <a:pt x="-121985" y="5614847"/>
                    <a:pt x="-281495" y="5534991"/>
                    <a:pt x="-562066" y="5332217"/>
                  </a:cubicBezTo>
                  <a:cubicBezTo>
                    <a:pt x="-371841" y="4793601"/>
                    <a:pt x="-267318" y="4332638"/>
                    <a:pt x="0" y="4025756"/>
                  </a:cubicBezTo>
                  <a:cubicBezTo>
                    <a:pt x="85667" y="3351500"/>
                    <a:pt x="-27555" y="1683342"/>
                    <a:pt x="0" y="1150239"/>
                  </a:cubicBezTo>
                  <a:close/>
                </a:path>
                <a:path w="7173783" h="6901296" stroke="0" extrusionOk="0">
                  <a:moveTo>
                    <a:pt x="0" y="1150239"/>
                  </a:moveTo>
                  <a:cubicBezTo>
                    <a:pt x="86864" y="525295"/>
                    <a:pt x="443705" y="-95895"/>
                    <a:pt x="1150239" y="0"/>
                  </a:cubicBezTo>
                  <a:cubicBezTo>
                    <a:pt x="1168565" y="-1142"/>
                    <a:pt x="1176783" y="2740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965402" y="117495"/>
                    <a:pt x="5284435" y="-81622"/>
                    <a:pt x="6023544" y="0"/>
                  </a:cubicBezTo>
                  <a:cubicBezTo>
                    <a:pt x="6601158" y="-23202"/>
                    <a:pt x="7241404" y="530430"/>
                    <a:pt x="7173783" y="1150239"/>
                  </a:cubicBezTo>
                  <a:cubicBezTo>
                    <a:pt x="7132282" y="2144472"/>
                    <a:pt x="7302418" y="3734096"/>
                    <a:pt x="7173783" y="4025756"/>
                  </a:cubicBezTo>
                  <a:lnTo>
                    <a:pt x="7173783" y="4025756"/>
                  </a:lnTo>
                  <a:cubicBezTo>
                    <a:pt x="7018703" y="4398549"/>
                    <a:pt x="7084831" y="5530362"/>
                    <a:pt x="7173783" y="5751080"/>
                  </a:cubicBezTo>
                  <a:cubicBezTo>
                    <a:pt x="7173781" y="5751077"/>
                    <a:pt x="7173782" y="5751059"/>
                    <a:pt x="7173783" y="5751057"/>
                  </a:cubicBezTo>
                  <a:cubicBezTo>
                    <a:pt x="7216241" y="6333495"/>
                    <a:pt x="6590058" y="6896141"/>
                    <a:pt x="6023544" y="6901296"/>
                  </a:cubicBezTo>
                  <a:cubicBezTo>
                    <a:pt x="4630265" y="6756212"/>
                    <a:pt x="3678567" y="6936375"/>
                    <a:pt x="2989076" y="6901296"/>
                  </a:cubicBezTo>
                  <a:cubicBezTo>
                    <a:pt x="2198558" y="6940386"/>
                    <a:pt x="1678911" y="6862630"/>
                    <a:pt x="1195631" y="6901296"/>
                  </a:cubicBezTo>
                  <a:lnTo>
                    <a:pt x="1195631" y="6901296"/>
                  </a:lnTo>
                  <a:cubicBezTo>
                    <a:pt x="1189456" y="6897882"/>
                    <a:pt x="1165786" y="6897292"/>
                    <a:pt x="1150239" y="6901296"/>
                  </a:cubicBezTo>
                  <a:cubicBezTo>
                    <a:pt x="499688" y="6894765"/>
                    <a:pt x="44882" y="6358652"/>
                    <a:pt x="0" y="5751057"/>
                  </a:cubicBezTo>
                  <a:cubicBezTo>
                    <a:pt x="-1" y="5751060"/>
                    <a:pt x="-1" y="5751076"/>
                    <a:pt x="0" y="5751080"/>
                  </a:cubicBezTo>
                  <a:cubicBezTo>
                    <a:pt x="-164465" y="5682901"/>
                    <a:pt x="-326802" y="5580131"/>
                    <a:pt x="-562066" y="5332217"/>
                  </a:cubicBezTo>
                  <a:cubicBezTo>
                    <a:pt x="-513360" y="5054338"/>
                    <a:pt x="-81918" y="4368678"/>
                    <a:pt x="0" y="4025756"/>
                  </a:cubicBezTo>
                  <a:cubicBezTo>
                    <a:pt x="-50189" y="2653659"/>
                    <a:pt x="-24614" y="1778929"/>
                    <a:pt x="0" y="11502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214188587">
                    <a:prstGeom prst="wedgeRoundRectCallout">
                      <a:avLst>
                        <a:gd name="adj1" fmla="val -57835"/>
                        <a:gd name="adj2" fmla="val 2726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14" name="Text Placeholder 7">
              <a:extLst>
                <a:ext uri="{FF2B5EF4-FFF2-40B4-BE49-F238E27FC236}">
                  <a16:creationId xmlns:a16="http://schemas.microsoft.com/office/drawing/2014/main" xmlns="" id="{1DE353C7-C9E2-6A66-1524-0F0D4462B7CC}"/>
                </a:ext>
              </a:extLst>
            </p:cNvPr>
            <p:cNvSpPr txBox="1">
              <a:spLocks/>
            </p:cNvSpPr>
            <p:nvPr/>
          </p:nvSpPr>
          <p:spPr>
            <a:xfrm>
              <a:off x="1289917" y="1321037"/>
              <a:ext cx="6872317" cy="6549702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spcBef>
                  <a:spcPts val="600"/>
                </a:spcBef>
              </a:pPr>
              <a:r>
                <a:rPr lang="en-US" altLang="zh-CN" sz="37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    </a:t>
              </a:r>
              <a:r>
                <a:rPr lang="en-US" altLang="zh-CN" sz="37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Để</a:t>
              </a:r>
              <a:r>
                <a:rPr lang="en-US" altLang="zh-CN" sz="37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có</a:t>
              </a:r>
              <a:r>
                <a:rPr lang="en-US" altLang="zh-CN" sz="37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thể</a:t>
              </a:r>
              <a:r>
                <a:rPr lang="en-US" altLang="zh-CN" sz="37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mở</a:t>
              </a:r>
              <a:r>
                <a:rPr lang="en-US" altLang="zh-CN" sz="37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cửa</a:t>
              </a:r>
              <a:r>
                <a:rPr lang="en-US" altLang="zh-CN" sz="37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nhà</a:t>
              </a:r>
              <a:r>
                <a:rPr lang="en-US" altLang="zh-CN" sz="37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hàng</a:t>
              </a:r>
              <a:r>
                <a:rPr lang="en-US" altLang="zh-CN" sz="37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. </a:t>
              </a:r>
              <a:r>
                <a:rPr lang="en-US" altLang="zh-CN" sz="37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Hãy</a:t>
              </a:r>
              <a:r>
                <a:rPr lang="en-US" altLang="zh-CN" sz="37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tuyển</a:t>
              </a:r>
              <a:r>
                <a:rPr lang="en-US" altLang="zh-CN" sz="37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dụng</a:t>
              </a:r>
              <a:r>
                <a:rPr lang="en-US" altLang="zh-CN" sz="37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nhân</a:t>
              </a:r>
              <a:r>
                <a:rPr lang="en-US" altLang="zh-CN" sz="37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viên</a:t>
              </a:r>
              <a:r>
                <a:rPr lang="en-US" altLang="zh-CN" sz="37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cho</a:t>
              </a:r>
              <a:r>
                <a:rPr lang="en-US" altLang="zh-CN" sz="37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</a:t>
              </a:r>
              <a:r>
                <a:rPr lang="en-US" altLang="zh-CN" sz="37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quầy</a:t>
              </a:r>
              <a:r>
                <a:rPr lang="en-US" altLang="zh-CN" sz="37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bán</a:t>
              </a:r>
              <a:r>
                <a:rPr lang="en-US" altLang="zh-CN" sz="37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hàng</a:t>
              </a:r>
              <a:r>
                <a:rPr lang="en-US" altLang="zh-CN" sz="37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bằng</a:t>
              </a:r>
              <a:r>
                <a:rPr lang="en-US" altLang="zh-CN" sz="37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cách</a:t>
              </a:r>
              <a:r>
                <a:rPr lang="en-US" altLang="zh-CN" sz="37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cùng</a:t>
              </a:r>
              <a:r>
                <a:rPr lang="en-US" altLang="zh-CN" sz="37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nhau</a:t>
              </a:r>
              <a:r>
                <a:rPr lang="en-US" altLang="zh-CN" sz="37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giải</a:t>
              </a:r>
              <a:r>
                <a:rPr lang="en-US" altLang="zh-CN" sz="37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bài</a:t>
              </a:r>
              <a:r>
                <a:rPr lang="en-US" altLang="zh-CN" sz="37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tập</a:t>
              </a:r>
              <a:r>
                <a:rPr lang="en-US" altLang="zh-CN" sz="37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3700" b="0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nhé</a:t>
              </a:r>
              <a:r>
                <a:rPr lang="en-US" altLang="zh-CN" sz="3700" b="0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</a:t>
              </a:r>
              <a:endParaRPr lang="en-US" altLang="zh-CN" sz="3700" b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05097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1374</Words>
  <Application>Microsoft Office PowerPoint</Application>
  <PresentationFormat>Widescreen</PresentationFormat>
  <Paragraphs>216</Paragraphs>
  <Slides>38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宋体</vt:lpstr>
      <vt:lpstr>Arial</vt:lpstr>
      <vt:lpstr>Calibri</vt:lpstr>
      <vt:lpstr>Calibri Light</vt:lpstr>
      <vt:lpstr>iCiel Pony</vt:lpstr>
      <vt:lpstr>LNTH-LuoLuoNotangYuanTi 1</vt:lpstr>
      <vt:lpstr>SVN-Apple</vt:lpstr>
      <vt:lpstr>SVN-Gretoon</vt:lpstr>
      <vt:lpstr>UTM Duepuntozero</vt:lpstr>
      <vt:lpstr>UTM Edwardian</vt:lpstr>
      <vt:lpstr>UVN Banh 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1</cp:revision>
  <dcterms:created xsi:type="dcterms:W3CDTF">2023-11-19T09:23:45Z</dcterms:created>
  <dcterms:modified xsi:type="dcterms:W3CDTF">2023-11-19T09:24:11Z</dcterms:modified>
</cp:coreProperties>
</file>